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7560000" cx="10692000"/>
  <p:notesSz cx="7560000" cy="10692000"/>
  <p:embeddedFontLst>
    <p:embeddedFont>
      <p:font typeface="Roboto Medium"/>
      <p:regular r:id="rId40"/>
      <p:bold r:id="rId41"/>
      <p:italic r:id="rId42"/>
      <p:boldItalic r:id="rId43"/>
    </p:embeddedFont>
    <p:embeddedFont>
      <p:font typeface="Heebo"/>
      <p:regular r:id="rId44"/>
      <p:bold r:id="rId45"/>
    </p:embeddedFont>
    <p:embeddedFont>
      <p:font typeface="Amatic SC"/>
      <p:regular r:id="rId46"/>
      <p:bold r:id="rId47"/>
    </p:embeddedFont>
    <p:embeddedFont>
      <p:font typeface="Anaheim"/>
      <p:regular r:id="rId48"/>
    </p:embeddedFont>
    <p:embeddedFont>
      <p:font typeface="Bebas Neue"/>
      <p:regular r:id="rId49"/>
    </p:embeddedFont>
    <p:embeddedFont>
      <p:font typeface="Libre Franklin Medium"/>
      <p:regular r:id="rId50"/>
      <p:bold r:id="rId51"/>
      <p:italic r:id="rId52"/>
      <p:boldItalic r:id="rId53"/>
    </p:embeddedFont>
    <p:embeddedFont>
      <p:font typeface="Barlow"/>
      <p:regular r:id="rId54"/>
      <p:bold r:id="rId55"/>
      <p:italic r:id="rId56"/>
      <p:boldItalic r:id="rId57"/>
    </p:embeddedFont>
    <p:embeddedFont>
      <p:font typeface="Calistoga"/>
      <p:regular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77C4940-7E1C-49D3-A8F9-89B65059047B}">
  <a:tblStyle styleId="{E77C4940-7E1C-49D3-A8F9-89B65059047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obotoMedium-regular.fntdata"/><Relationship Id="rId42" Type="http://schemas.openxmlformats.org/officeDocument/2006/relationships/font" Target="fonts/RobotoMedium-italic.fntdata"/><Relationship Id="rId41" Type="http://schemas.openxmlformats.org/officeDocument/2006/relationships/font" Target="fonts/RobotoMedium-bold.fntdata"/><Relationship Id="rId44" Type="http://schemas.openxmlformats.org/officeDocument/2006/relationships/font" Target="fonts/Heebo-regular.fntdata"/><Relationship Id="rId43" Type="http://schemas.openxmlformats.org/officeDocument/2006/relationships/font" Target="fonts/RobotoMedium-boldItalic.fntdata"/><Relationship Id="rId46" Type="http://schemas.openxmlformats.org/officeDocument/2006/relationships/font" Target="fonts/AmaticSC-regular.fntdata"/><Relationship Id="rId45" Type="http://schemas.openxmlformats.org/officeDocument/2006/relationships/font" Target="fonts/Heeb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Anaheim-regular.fntdata"/><Relationship Id="rId47" Type="http://schemas.openxmlformats.org/officeDocument/2006/relationships/font" Target="fonts/AmaticSC-bold.fntdata"/><Relationship Id="rId49" Type="http://schemas.openxmlformats.org/officeDocument/2006/relationships/font" Target="fonts/BebasNeue-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ibreFranklinMedium-bold.fntdata"/><Relationship Id="rId50" Type="http://schemas.openxmlformats.org/officeDocument/2006/relationships/font" Target="fonts/LibreFranklinMedium-regular.fntdata"/><Relationship Id="rId53" Type="http://schemas.openxmlformats.org/officeDocument/2006/relationships/font" Target="fonts/LibreFranklinMedium-boldItalic.fntdata"/><Relationship Id="rId52" Type="http://schemas.openxmlformats.org/officeDocument/2006/relationships/font" Target="fonts/LibreFranklinMedium-italic.fntdata"/><Relationship Id="rId11" Type="http://schemas.openxmlformats.org/officeDocument/2006/relationships/slide" Target="slides/slide5.xml"/><Relationship Id="rId55" Type="http://schemas.openxmlformats.org/officeDocument/2006/relationships/font" Target="fonts/Barlow-bold.fntdata"/><Relationship Id="rId10" Type="http://schemas.openxmlformats.org/officeDocument/2006/relationships/slide" Target="slides/slide4.xml"/><Relationship Id="rId54" Type="http://schemas.openxmlformats.org/officeDocument/2006/relationships/font" Target="fonts/Barlow-regular.fntdata"/><Relationship Id="rId13" Type="http://schemas.openxmlformats.org/officeDocument/2006/relationships/slide" Target="slides/slide7.xml"/><Relationship Id="rId57" Type="http://schemas.openxmlformats.org/officeDocument/2006/relationships/font" Target="fonts/Barlow-boldItalic.fntdata"/><Relationship Id="rId12" Type="http://schemas.openxmlformats.org/officeDocument/2006/relationships/slide" Target="slides/slide6.xml"/><Relationship Id="rId56" Type="http://schemas.openxmlformats.org/officeDocument/2006/relationships/font" Target="fonts/Barlow-italic.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Calistoga-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004515" y="685800"/>
            <a:ext cx="48495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2bd441cc8d_0_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22bd441cc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4" name="Shape 394"/>
        <p:cNvGrpSpPr/>
        <p:nvPr/>
      </p:nvGrpSpPr>
      <p:grpSpPr>
        <a:xfrm>
          <a:off x="0" y="0"/>
          <a:ext cx="0" cy="0"/>
          <a:chOff x="0" y="0"/>
          <a:chExt cx="0" cy="0"/>
        </a:xfrm>
      </p:grpSpPr>
      <p:sp>
        <p:nvSpPr>
          <p:cNvPr id="395" name="Google Shape;395;g22cc4385a76_0_66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96" name="Google Shape;396;g22cc4385a76_0_6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22cc4385a76_0_60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22cc4385a76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2cd19ffd54_0_1775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2cd19ffd54_0_177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22c6a385ddf_1_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22c6a385ddf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7" name="Shape 777"/>
        <p:cNvGrpSpPr/>
        <p:nvPr/>
      </p:nvGrpSpPr>
      <p:grpSpPr>
        <a:xfrm>
          <a:off x="0" y="0"/>
          <a:ext cx="0" cy="0"/>
          <a:chOff x="0" y="0"/>
          <a:chExt cx="0" cy="0"/>
        </a:xfrm>
      </p:grpSpPr>
      <p:sp>
        <p:nvSpPr>
          <p:cNvPr id="778" name="Google Shape;778;g22cd19ffd54_0_3566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79" name="Google Shape;779;g22cd19ffd54_0_35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22cd19ffd54_0_1787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22cd19ffd54_0_178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 name="Shape 797"/>
        <p:cNvGrpSpPr/>
        <p:nvPr/>
      </p:nvGrpSpPr>
      <p:grpSpPr>
        <a:xfrm>
          <a:off x="0" y="0"/>
          <a:ext cx="0" cy="0"/>
          <a:chOff x="0" y="0"/>
          <a:chExt cx="0" cy="0"/>
        </a:xfrm>
      </p:grpSpPr>
      <p:sp>
        <p:nvSpPr>
          <p:cNvPr id="798" name="Google Shape;798;g22cd19ffd54_0_2693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99" name="Google Shape;799;g22cd19ffd54_0_269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4" name="Shape 804"/>
        <p:cNvGrpSpPr/>
        <p:nvPr/>
      </p:nvGrpSpPr>
      <p:grpSpPr>
        <a:xfrm>
          <a:off x="0" y="0"/>
          <a:ext cx="0" cy="0"/>
          <a:chOff x="0" y="0"/>
          <a:chExt cx="0" cy="0"/>
        </a:xfrm>
      </p:grpSpPr>
      <p:sp>
        <p:nvSpPr>
          <p:cNvPr id="805" name="Google Shape;805;g22cd19ffd54_0_2693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06" name="Google Shape;806;g22cd19ffd54_0_26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1" name="Shape 811"/>
        <p:cNvGrpSpPr/>
        <p:nvPr/>
      </p:nvGrpSpPr>
      <p:grpSpPr>
        <a:xfrm>
          <a:off x="0" y="0"/>
          <a:ext cx="0" cy="0"/>
          <a:chOff x="0" y="0"/>
          <a:chExt cx="0" cy="0"/>
        </a:xfrm>
      </p:grpSpPr>
      <p:sp>
        <p:nvSpPr>
          <p:cNvPr id="812" name="Google Shape;812;g22cd19ffd54_0_2694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13" name="Google Shape;813;g22cd19ffd54_0_26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6" name="Shape 826"/>
        <p:cNvGrpSpPr/>
        <p:nvPr/>
      </p:nvGrpSpPr>
      <p:grpSpPr>
        <a:xfrm>
          <a:off x="0" y="0"/>
          <a:ext cx="0" cy="0"/>
          <a:chOff x="0" y="0"/>
          <a:chExt cx="0" cy="0"/>
        </a:xfrm>
      </p:grpSpPr>
      <p:sp>
        <p:nvSpPr>
          <p:cNvPr id="827" name="Google Shape;827;g22cd19ffd54_0_2697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28" name="Google Shape;828;g22cd19ffd54_0_269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16c5f5bb66_0_1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16c5f5bb66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 name="Shape 842"/>
        <p:cNvGrpSpPr/>
        <p:nvPr/>
      </p:nvGrpSpPr>
      <p:grpSpPr>
        <a:xfrm>
          <a:off x="0" y="0"/>
          <a:ext cx="0" cy="0"/>
          <a:chOff x="0" y="0"/>
          <a:chExt cx="0" cy="0"/>
        </a:xfrm>
      </p:grpSpPr>
      <p:sp>
        <p:nvSpPr>
          <p:cNvPr id="843" name="Google Shape;843;g22cd19ffd54_0_2698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844" name="Google Shape;844;g22cd19ffd54_0_26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22cd19ffd54_0_2732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22cd19ffd54_0_27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9" name="Shape 3379"/>
        <p:cNvGrpSpPr/>
        <p:nvPr/>
      </p:nvGrpSpPr>
      <p:grpSpPr>
        <a:xfrm>
          <a:off x="0" y="0"/>
          <a:ext cx="0" cy="0"/>
          <a:chOff x="0" y="0"/>
          <a:chExt cx="0" cy="0"/>
        </a:xfrm>
      </p:grpSpPr>
      <p:sp>
        <p:nvSpPr>
          <p:cNvPr id="3380" name="Google Shape;3380;g22cd19ffd54_0_2952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381" name="Google Shape;3381;g22cd19ffd54_0_295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8" name="Shape 3798"/>
        <p:cNvGrpSpPr/>
        <p:nvPr/>
      </p:nvGrpSpPr>
      <p:grpSpPr>
        <a:xfrm>
          <a:off x="0" y="0"/>
          <a:ext cx="0" cy="0"/>
          <a:chOff x="0" y="0"/>
          <a:chExt cx="0" cy="0"/>
        </a:xfrm>
      </p:grpSpPr>
      <p:sp>
        <p:nvSpPr>
          <p:cNvPr id="3799" name="Google Shape;3799;g22cd19ffd54_0_2993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800" name="Google Shape;3800;g22cd19ffd54_0_299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8" name="Shape 3968"/>
        <p:cNvGrpSpPr/>
        <p:nvPr/>
      </p:nvGrpSpPr>
      <p:grpSpPr>
        <a:xfrm>
          <a:off x="0" y="0"/>
          <a:ext cx="0" cy="0"/>
          <a:chOff x="0" y="0"/>
          <a:chExt cx="0" cy="0"/>
        </a:xfrm>
      </p:grpSpPr>
      <p:sp>
        <p:nvSpPr>
          <p:cNvPr id="3969" name="Google Shape;3969;g22cd19ffd54_0_3010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970" name="Google Shape;3970;g22cd19ffd54_0_30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74" name="Shape 4374"/>
        <p:cNvGrpSpPr/>
        <p:nvPr/>
      </p:nvGrpSpPr>
      <p:grpSpPr>
        <a:xfrm>
          <a:off x="0" y="0"/>
          <a:ext cx="0" cy="0"/>
          <a:chOff x="0" y="0"/>
          <a:chExt cx="0" cy="0"/>
        </a:xfrm>
      </p:grpSpPr>
      <p:sp>
        <p:nvSpPr>
          <p:cNvPr id="4375" name="Google Shape;4375;g22cd19ffd54_0_30512: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376" name="Google Shape;4376;g22cd19ffd54_0_30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4" name="Shape 4754"/>
        <p:cNvGrpSpPr/>
        <p:nvPr/>
      </p:nvGrpSpPr>
      <p:grpSpPr>
        <a:xfrm>
          <a:off x="0" y="0"/>
          <a:ext cx="0" cy="0"/>
          <a:chOff x="0" y="0"/>
          <a:chExt cx="0" cy="0"/>
        </a:xfrm>
      </p:grpSpPr>
      <p:sp>
        <p:nvSpPr>
          <p:cNvPr id="4755" name="Google Shape;4755;g22cd19ffd54_0_3089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4756" name="Google Shape;4756;g22cd19ffd54_0_308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0" name="Shape 5180"/>
        <p:cNvGrpSpPr/>
        <p:nvPr/>
      </p:nvGrpSpPr>
      <p:grpSpPr>
        <a:xfrm>
          <a:off x="0" y="0"/>
          <a:ext cx="0" cy="0"/>
          <a:chOff x="0" y="0"/>
          <a:chExt cx="0" cy="0"/>
        </a:xfrm>
      </p:grpSpPr>
      <p:sp>
        <p:nvSpPr>
          <p:cNvPr id="5181" name="Google Shape;5181;g22cd19ffd54_0_3131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182" name="Google Shape;5182;g22cd19ffd54_0_31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41" name="Shape 5541"/>
        <p:cNvGrpSpPr/>
        <p:nvPr/>
      </p:nvGrpSpPr>
      <p:grpSpPr>
        <a:xfrm>
          <a:off x="0" y="0"/>
          <a:ext cx="0" cy="0"/>
          <a:chOff x="0" y="0"/>
          <a:chExt cx="0" cy="0"/>
        </a:xfrm>
      </p:grpSpPr>
      <p:sp>
        <p:nvSpPr>
          <p:cNvPr id="5542" name="Google Shape;5542;g22cd19ffd54_0_31676: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5543" name="Google Shape;5543;g22cd19ffd54_0_31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1" name="Shape 6051"/>
        <p:cNvGrpSpPr/>
        <p:nvPr/>
      </p:nvGrpSpPr>
      <p:grpSpPr>
        <a:xfrm>
          <a:off x="0" y="0"/>
          <a:ext cx="0" cy="0"/>
          <a:chOff x="0" y="0"/>
          <a:chExt cx="0" cy="0"/>
        </a:xfrm>
      </p:grpSpPr>
      <p:sp>
        <p:nvSpPr>
          <p:cNvPr id="6052" name="Google Shape;6052;g22cd19ffd54_0_32185: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053" name="Google Shape;6053;g22cd19ffd54_0_32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54dda1946d_6_30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71" name="Shape 6671"/>
        <p:cNvGrpSpPr/>
        <p:nvPr/>
      </p:nvGrpSpPr>
      <p:grpSpPr>
        <a:xfrm>
          <a:off x="0" y="0"/>
          <a:ext cx="0" cy="0"/>
          <a:chOff x="0" y="0"/>
          <a:chExt cx="0" cy="0"/>
        </a:xfrm>
      </p:grpSpPr>
      <p:sp>
        <p:nvSpPr>
          <p:cNvPr id="6672" name="Google Shape;6672;g22cd19ffd54_0_3280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6673" name="Google Shape;6673;g22cd19ffd54_0_328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5" name="Shape 7265"/>
        <p:cNvGrpSpPr/>
        <p:nvPr/>
      </p:nvGrpSpPr>
      <p:grpSpPr>
        <a:xfrm>
          <a:off x="0" y="0"/>
          <a:ext cx="0" cy="0"/>
          <a:chOff x="0" y="0"/>
          <a:chExt cx="0" cy="0"/>
        </a:xfrm>
      </p:grpSpPr>
      <p:sp>
        <p:nvSpPr>
          <p:cNvPr id="7266" name="Google Shape;7266;g22cd19ffd54_0_3339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267" name="Google Shape;7267;g22cd19ffd54_0_333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86" name="Shape 7586"/>
        <p:cNvGrpSpPr/>
        <p:nvPr/>
      </p:nvGrpSpPr>
      <p:grpSpPr>
        <a:xfrm>
          <a:off x="0" y="0"/>
          <a:ext cx="0" cy="0"/>
          <a:chOff x="0" y="0"/>
          <a:chExt cx="0" cy="0"/>
        </a:xfrm>
      </p:grpSpPr>
      <p:sp>
        <p:nvSpPr>
          <p:cNvPr id="7587" name="Google Shape;7587;g22cd19ffd54_0_33717: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588" name="Google Shape;7588;g22cd19ffd54_0_337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94" name="Shape 7894"/>
        <p:cNvGrpSpPr/>
        <p:nvPr/>
      </p:nvGrpSpPr>
      <p:grpSpPr>
        <a:xfrm>
          <a:off x="0" y="0"/>
          <a:ext cx="0" cy="0"/>
          <a:chOff x="0" y="0"/>
          <a:chExt cx="0" cy="0"/>
        </a:xfrm>
      </p:grpSpPr>
      <p:sp>
        <p:nvSpPr>
          <p:cNvPr id="7895" name="Google Shape;7895;g22cd19ffd54_0_35648: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7896" name="Google Shape;7896;g22cd19ffd54_0_35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e103735795_0_54: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e103735795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22c6a385ddf_1_671: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22c6a385ddf_1_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082aefac3a_0_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082aefac3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2cc4385a76_0_0: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2cc4385a7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2cc4385a76_0_139: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22cc4385a76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2cc4385a76_0_493:notes"/>
          <p:cNvSpPr/>
          <p:nvPr>
            <p:ph idx="2" type="sldImg"/>
          </p:nvPr>
        </p:nvSpPr>
        <p:spPr>
          <a:xfrm>
            <a:off x="1004507" y="685800"/>
            <a:ext cx="48495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2cc4385a76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2369100" y="2471100"/>
            <a:ext cx="5953800" cy="2617800"/>
          </a:xfrm>
          <a:prstGeom prst="rect">
            <a:avLst/>
          </a:prstGeom>
        </p:spPr>
        <p:txBody>
          <a:bodyPr anchorCtr="0" anchor="b" bIns="116050" lIns="116050" spcFirstLastPara="1" rIns="116050" wrap="square" tIns="116050">
            <a:noAutofit/>
          </a:bodyPr>
          <a:lstStyle>
            <a:lvl1pPr lvl="0" algn="ctr">
              <a:lnSpc>
                <a:spcPct val="90000"/>
              </a:lnSpc>
              <a:spcBef>
                <a:spcPts val="0"/>
              </a:spcBef>
              <a:spcAft>
                <a:spcPts val="0"/>
              </a:spcAft>
              <a:buClr>
                <a:srgbClr val="191919"/>
              </a:buClr>
              <a:buSzPts val="6600"/>
              <a:buNone/>
              <a:defRPr sz="6000"/>
            </a:lvl1pPr>
            <a:lvl2pPr lvl="1" algn="ctr">
              <a:spcBef>
                <a:spcPts val="0"/>
              </a:spcBef>
              <a:spcAft>
                <a:spcPts val="0"/>
              </a:spcAft>
              <a:buClr>
                <a:srgbClr val="191919"/>
              </a:buClr>
              <a:buSzPts val="6600"/>
              <a:buNone/>
              <a:defRPr sz="6600">
                <a:solidFill>
                  <a:srgbClr val="191919"/>
                </a:solidFill>
              </a:defRPr>
            </a:lvl2pPr>
            <a:lvl3pPr lvl="2" algn="ctr">
              <a:spcBef>
                <a:spcPts val="0"/>
              </a:spcBef>
              <a:spcAft>
                <a:spcPts val="0"/>
              </a:spcAft>
              <a:buClr>
                <a:srgbClr val="191919"/>
              </a:buClr>
              <a:buSzPts val="6600"/>
              <a:buNone/>
              <a:defRPr sz="6600">
                <a:solidFill>
                  <a:srgbClr val="191919"/>
                </a:solidFill>
              </a:defRPr>
            </a:lvl3pPr>
            <a:lvl4pPr lvl="3" algn="ctr">
              <a:spcBef>
                <a:spcPts val="0"/>
              </a:spcBef>
              <a:spcAft>
                <a:spcPts val="0"/>
              </a:spcAft>
              <a:buClr>
                <a:srgbClr val="191919"/>
              </a:buClr>
              <a:buSzPts val="6600"/>
              <a:buNone/>
              <a:defRPr sz="6600">
                <a:solidFill>
                  <a:srgbClr val="191919"/>
                </a:solidFill>
              </a:defRPr>
            </a:lvl4pPr>
            <a:lvl5pPr lvl="4" algn="ctr">
              <a:spcBef>
                <a:spcPts val="0"/>
              </a:spcBef>
              <a:spcAft>
                <a:spcPts val="0"/>
              </a:spcAft>
              <a:buClr>
                <a:srgbClr val="191919"/>
              </a:buClr>
              <a:buSzPts val="6600"/>
              <a:buNone/>
              <a:defRPr sz="6600">
                <a:solidFill>
                  <a:srgbClr val="191919"/>
                </a:solidFill>
              </a:defRPr>
            </a:lvl5pPr>
            <a:lvl6pPr lvl="5" algn="ctr">
              <a:spcBef>
                <a:spcPts val="0"/>
              </a:spcBef>
              <a:spcAft>
                <a:spcPts val="0"/>
              </a:spcAft>
              <a:buClr>
                <a:srgbClr val="191919"/>
              </a:buClr>
              <a:buSzPts val="6600"/>
              <a:buNone/>
              <a:defRPr sz="6600">
                <a:solidFill>
                  <a:srgbClr val="191919"/>
                </a:solidFill>
              </a:defRPr>
            </a:lvl6pPr>
            <a:lvl7pPr lvl="6" algn="ctr">
              <a:spcBef>
                <a:spcPts val="0"/>
              </a:spcBef>
              <a:spcAft>
                <a:spcPts val="0"/>
              </a:spcAft>
              <a:buClr>
                <a:srgbClr val="191919"/>
              </a:buClr>
              <a:buSzPts val="6600"/>
              <a:buNone/>
              <a:defRPr sz="6600">
                <a:solidFill>
                  <a:srgbClr val="191919"/>
                </a:solidFill>
              </a:defRPr>
            </a:lvl7pPr>
            <a:lvl8pPr lvl="7" algn="ctr">
              <a:spcBef>
                <a:spcPts val="0"/>
              </a:spcBef>
              <a:spcAft>
                <a:spcPts val="0"/>
              </a:spcAft>
              <a:buClr>
                <a:srgbClr val="191919"/>
              </a:buClr>
              <a:buSzPts val="6600"/>
              <a:buNone/>
              <a:defRPr sz="6600">
                <a:solidFill>
                  <a:srgbClr val="191919"/>
                </a:solidFill>
              </a:defRPr>
            </a:lvl8pPr>
            <a:lvl9pPr lvl="8" algn="ctr">
              <a:spcBef>
                <a:spcPts val="0"/>
              </a:spcBef>
              <a:spcAft>
                <a:spcPts val="0"/>
              </a:spcAft>
              <a:buClr>
                <a:srgbClr val="191919"/>
              </a:buClr>
              <a:buSzPts val="6600"/>
              <a:buNone/>
              <a:defRPr sz="6600">
                <a:solidFill>
                  <a:srgbClr val="191919"/>
                </a:solidFill>
              </a:defRPr>
            </a:lvl9pPr>
          </a:lstStyle>
          <a:p/>
        </p:txBody>
      </p:sp>
      <p:sp>
        <p:nvSpPr>
          <p:cNvPr id="10" name="Google Shape;10;p2"/>
          <p:cNvSpPr/>
          <p:nvPr/>
        </p:nvSpPr>
        <p:spPr>
          <a:xfrm>
            <a:off x="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968610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a:off x="0" y="630000"/>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13" name="Google Shape;13;p2"/>
          <p:cNvCxnSpPr/>
          <p:nvPr/>
        </p:nvCxnSpPr>
        <p:spPr>
          <a:xfrm>
            <a:off x="2100900" y="7092575"/>
            <a:ext cx="8591100" cy="0"/>
          </a:xfrm>
          <a:prstGeom prst="straightConnector1">
            <a:avLst/>
          </a:prstGeom>
          <a:noFill/>
          <a:ln cap="flat" cmpd="sng" w="28575">
            <a:solidFill>
              <a:schemeClr val="dk1"/>
            </a:solidFill>
            <a:prstDash val="solid"/>
            <a:round/>
            <a:headEnd len="med" w="med" type="none"/>
            <a:tailEnd len="med" w="med" type="none"/>
          </a:ln>
        </p:spPr>
      </p:cxnSp>
      <p:cxnSp>
        <p:nvCxnSpPr>
          <p:cNvPr id="14" name="Google Shape;14;p2"/>
          <p:cNvCxnSpPr/>
          <p:nvPr/>
        </p:nvCxnSpPr>
        <p:spPr>
          <a:xfrm>
            <a:off x="9114650" y="0"/>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15" name="Google Shape;15;p2"/>
          <p:cNvCxnSpPr/>
          <p:nvPr/>
        </p:nvCxnSpPr>
        <p:spPr>
          <a:xfrm>
            <a:off x="2857825" y="6300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16" name="Google Shape;16;p2"/>
          <p:cNvCxnSpPr/>
          <p:nvPr/>
        </p:nvCxnSpPr>
        <p:spPr>
          <a:xfrm>
            <a:off x="1378209" y="7092575"/>
            <a:ext cx="632700" cy="0"/>
          </a:xfrm>
          <a:prstGeom prst="straightConnector1">
            <a:avLst/>
          </a:prstGeom>
          <a:noFill/>
          <a:ln cap="flat" cmpd="sng" w="28575">
            <a:solidFill>
              <a:schemeClr val="dk1"/>
            </a:solidFill>
            <a:prstDash val="dot"/>
            <a:round/>
            <a:headEnd len="med" w="med" type="none"/>
            <a:tailEnd len="med" w="med" type="none"/>
          </a:ln>
        </p:spPr>
      </p:cxnSp>
      <p:cxnSp>
        <p:nvCxnSpPr>
          <p:cNvPr id="17" name="Google Shape;17;p2"/>
          <p:cNvCxnSpPr/>
          <p:nvPr/>
        </p:nvCxnSpPr>
        <p:spPr>
          <a:xfrm>
            <a:off x="9114650" y="1705750"/>
            <a:ext cx="0" cy="6261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2" name="Shape 92"/>
        <p:cNvGrpSpPr/>
        <p:nvPr/>
      </p:nvGrpSpPr>
      <p:grpSpPr>
        <a:xfrm>
          <a:off x="0" y="0"/>
          <a:ext cx="0" cy="0"/>
          <a:chOff x="0" y="0"/>
          <a:chExt cx="0" cy="0"/>
        </a:xfrm>
      </p:grpSpPr>
      <p:sp>
        <p:nvSpPr>
          <p:cNvPr id="93" name="Google Shape;93;p11"/>
          <p:cNvSpPr/>
          <p:nvPr/>
        </p:nvSpPr>
        <p:spPr>
          <a:xfrm flipH="1">
            <a:off x="9686150" y="0"/>
            <a:ext cx="1005900" cy="640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txBox="1"/>
          <p:nvPr>
            <p:ph hasCustomPrompt="1" type="title"/>
          </p:nvPr>
        </p:nvSpPr>
        <p:spPr>
          <a:xfrm>
            <a:off x="1501370" y="1893491"/>
            <a:ext cx="7689300" cy="2896500"/>
          </a:xfrm>
          <a:prstGeom prst="rect">
            <a:avLst/>
          </a:prstGeom>
        </p:spPr>
        <p:txBody>
          <a:bodyPr anchorCtr="0" anchor="b" bIns="116050" lIns="116050" spcFirstLastPara="1" rIns="116050" wrap="square" tIns="116050">
            <a:noAutofit/>
          </a:bodyPr>
          <a:lstStyle>
            <a:lvl1pPr lvl="0" algn="ctr">
              <a:spcBef>
                <a:spcPts val="0"/>
              </a:spcBef>
              <a:spcAft>
                <a:spcPts val="0"/>
              </a:spcAft>
              <a:buSzPts val="12200"/>
              <a:buNone/>
              <a:defRPr sz="12200"/>
            </a:lvl1pPr>
            <a:lvl2pPr lvl="1" algn="ctr">
              <a:spcBef>
                <a:spcPts val="0"/>
              </a:spcBef>
              <a:spcAft>
                <a:spcPts val="0"/>
              </a:spcAft>
              <a:buSzPts val="12200"/>
              <a:buNone/>
              <a:defRPr sz="12200"/>
            </a:lvl2pPr>
            <a:lvl3pPr lvl="2" algn="ctr">
              <a:spcBef>
                <a:spcPts val="0"/>
              </a:spcBef>
              <a:spcAft>
                <a:spcPts val="0"/>
              </a:spcAft>
              <a:buSzPts val="12200"/>
              <a:buNone/>
              <a:defRPr sz="12200"/>
            </a:lvl3pPr>
            <a:lvl4pPr lvl="3" algn="ctr">
              <a:spcBef>
                <a:spcPts val="0"/>
              </a:spcBef>
              <a:spcAft>
                <a:spcPts val="0"/>
              </a:spcAft>
              <a:buSzPts val="12200"/>
              <a:buNone/>
              <a:defRPr sz="12200"/>
            </a:lvl4pPr>
            <a:lvl5pPr lvl="4" algn="ctr">
              <a:spcBef>
                <a:spcPts val="0"/>
              </a:spcBef>
              <a:spcAft>
                <a:spcPts val="0"/>
              </a:spcAft>
              <a:buSzPts val="12200"/>
              <a:buNone/>
              <a:defRPr sz="12200"/>
            </a:lvl5pPr>
            <a:lvl6pPr lvl="5" algn="ctr">
              <a:spcBef>
                <a:spcPts val="0"/>
              </a:spcBef>
              <a:spcAft>
                <a:spcPts val="0"/>
              </a:spcAft>
              <a:buSzPts val="12200"/>
              <a:buNone/>
              <a:defRPr sz="12200"/>
            </a:lvl6pPr>
            <a:lvl7pPr lvl="6" algn="ctr">
              <a:spcBef>
                <a:spcPts val="0"/>
              </a:spcBef>
              <a:spcAft>
                <a:spcPts val="0"/>
              </a:spcAft>
              <a:buSzPts val="12200"/>
              <a:buNone/>
              <a:defRPr sz="12200"/>
            </a:lvl7pPr>
            <a:lvl8pPr lvl="7" algn="ctr">
              <a:spcBef>
                <a:spcPts val="0"/>
              </a:spcBef>
              <a:spcAft>
                <a:spcPts val="0"/>
              </a:spcAft>
              <a:buSzPts val="12200"/>
              <a:buNone/>
              <a:defRPr sz="12200"/>
            </a:lvl8pPr>
            <a:lvl9pPr lvl="8" algn="ctr">
              <a:spcBef>
                <a:spcPts val="0"/>
              </a:spcBef>
              <a:spcAft>
                <a:spcPts val="0"/>
              </a:spcAft>
              <a:buSzPts val="12200"/>
              <a:buNone/>
              <a:defRPr sz="12200"/>
            </a:lvl9pPr>
          </a:lstStyle>
          <a:p>
            <a:r>
              <a:t>xx%</a:t>
            </a:r>
          </a:p>
        </p:txBody>
      </p:sp>
      <p:sp>
        <p:nvSpPr>
          <p:cNvPr id="95" name="Google Shape;95;p11"/>
          <p:cNvSpPr txBox="1"/>
          <p:nvPr>
            <p:ph idx="1" type="subTitle"/>
          </p:nvPr>
        </p:nvSpPr>
        <p:spPr>
          <a:xfrm>
            <a:off x="1501370" y="4790241"/>
            <a:ext cx="7689300" cy="730500"/>
          </a:xfrm>
          <a:prstGeom prst="rect">
            <a:avLst/>
          </a:prstGeom>
        </p:spPr>
        <p:txBody>
          <a:bodyPr anchorCtr="0" anchor="t" bIns="116050" lIns="116050" spcFirstLastPara="1" rIns="116050" wrap="square" tIns="116050">
            <a:noAutofit/>
          </a:bodyPr>
          <a:lstStyle>
            <a:lvl1pPr lvl="0" rtl="0" algn="ctr">
              <a:lnSpc>
                <a:spcPct val="100000"/>
              </a:lnSpc>
              <a:spcBef>
                <a:spcPts val="0"/>
              </a:spcBef>
              <a:spcAft>
                <a:spcPts val="0"/>
              </a:spcAft>
              <a:buSzPts val="2000"/>
              <a:buNone/>
              <a:defRPr sz="2400"/>
            </a:lvl1pPr>
            <a:lvl2pPr lvl="1" rtl="0" algn="ctr">
              <a:lnSpc>
                <a:spcPct val="100000"/>
              </a:lnSpc>
              <a:spcBef>
                <a:spcPts val="0"/>
              </a:spcBef>
              <a:spcAft>
                <a:spcPts val="0"/>
              </a:spcAft>
              <a:buSzPts val="2000"/>
              <a:buNone/>
              <a:defRPr sz="2000"/>
            </a:lvl2pPr>
            <a:lvl3pPr lvl="2" rtl="0" algn="ctr">
              <a:lnSpc>
                <a:spcPct val="100000"/>
              </a:lnSpc>
              <a:spcBef>
                <a:spcPts val="2000"/>
              </a:spcBef>
              <a:spcAft>
                <a:spcPts val="0"/>
              </a:spcAft>
              <a:buSzPts val="2000"/>
              <a:buNone/>
              <a:defRPr sz="2000"/>
            </a:lvl3pPr>
            <a:lvl4pPr lvl="3" rtl="0" algn="ctr">
              <a:lnSpc>
                <a:spcPct val="100000"/>
              </a:lnSpc>
              <a:spcBef>
                <a:spcPts val="2000"/>
              </a:spcBef>
              <a:spcAft>
                <a:spcPts val="0"/>
              </a:spcAft>
              <a:buSzPts val="2000"/>
              <a:buNone/>
              <a:defRPr sz="2000"/>
            </a:lvl4pPr>
            <a:lvl5pPr lvl="4" rtl="0" algn="ctr">
              <a:lnSpc>
                <a:spcPct val="100000"/>
              </a:lnSpc>
              <a:spcBef>
                <a:spcPts val="2000"/>
              </a:spcBef>
              <a:spcAft>
                <a:spcPts val="0"/>
              </a:spcAft>
              <a:buSzPts val="2000"/>
              <a:buNone/>
              <a:defRPr sz="2000"/>
            </a:lvl5pPr>
            <a:lvl6pPr lvl="5" rtl="0" algn="ctr">
              <a:lnSpc>
                <a:spcPct val="100000"/>
              </a:lnSpc>
              <a:spcBef>
                <a:spcPts val="2000"/>
              </a:spcBef>
              <a:spcAft>
                <a:spcPts val="0"/>
              </a:spcAft>
              <a:buSzPts val="2000"/>
              <a:buNone/>
              <a:defRPr sz="2000"/>
            </a:lvl6pPr>
            <a:lvl7pPr lvl="6" rtl="0" algn="ctr">
              <a:lnSpc>
                <a:spcPct val="100000"/>
              </a:lnSpc>
              <a:spcBef>
                <a:spcPts val="2000"/>
              </a:spcBef>
              <a:spcAft>
                <a:spcPts val="0"/>
              </a:spcAft>
              <a:buSzPts val="2000"/>
              <a:buNone/>
              <a:defRPr sz="2000"/>
            </a:lvl7pPr>
            <a:lvl8pPr lvl="7" rtl="0" algn="ctr">
              <a:lnSpc>
                <a:spcPct val="100000"/>
              </a:lnSpc>
              <a:spcBef>
                <a:spcPts val="2000"/>
              </a:spcBef>
              <a:spcAft>
                <a:spcPts val="0"/>
              </a:spcAft>
              <a:buSzPts val="2000"/>
              <a:buNone/>
              <a:defRPr sz="2000"/>
            </a:lvl8pPr>
            <a:lvl9pPr lvl="8" rtl="0" algn="ctr">
              <a:lnSpc>
                <a:spcPct val="100000"/>
              </a:lnSpc>
              <a:spcBef>
                <a:spcPts val="2000"/>
              </a:spcBef>
              <a:spcAft>
                <a:spcPts val="2000"/>
              </a:spcAft>
              <a:buSzPts val="2000"/>
              <a:buNone/>
              <a:defRPr sz="2000"/>
            </a:lvl9pPr>
          </a:lstStyle>
          <a:p/>
        </p:txBody>
      </p:sp>
      <p:sp>
        <p:nvSpPr>
          <p:cNvPr id="96" name="Google Shape;96;p11"/>
          <p:cNvSpPr/>
          <p:nvPr/>
        </p:nvSpPr>
        <p:spPr>
          <a:xfrm flipH="1">
            <a:off x="0" y="1150750"/>
            <a:ext cx="1005900" cy="640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7" name="Google Shape;97;p11"/>
          <p:cNvCxnSpPr/>
          <p:nvPr/>
        </p:nvCxnSpPr>
        <p:spPr>
          <a:xfrm>
            <a:off x="8832500" y="5307163"/>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98" name="Google Shape;98;p11"/>
          <p:cNvCxnSpPr/>
          <p:nvPr/>
        </p:nvCxnSpPr>
        <p:spPr>
          <a:xfrm>
            <a:off x="6236150" y="7166713"/>
            <a:ext cx="632700" cy="0"/>
          </a:xfrm>
          <a:prstGeom prst="straightConnector1">
            <a:avLst/>
          </a:prstGeom>
          <a:noFill/>
          <a:ln cap="flat" cmpd="sng" w="28575">
            <a:solidFill>
              <a:schemeClr val="dk1"/>
            </a:solidFill>
            <a:prstDash val="dot"/>
            <a:round/>
            <a:headEnd len="med" w="med" type="none"/>
            <a:tailEnd len="med" w="med" type="none"/>
          </a:ln>
        </p:spPr>
      </p:cxnSp>
      <p:cxnSp>
        <p:nvCxnSpPr>
          <p:cNvPr id="99" name="Google Shape;99;p11"/>
          <p:cNvCxnSpPr/>
          <p:nvPr/>
        </p:nvCxnSpPr>
        <p:spPr>
          <a:xfrm rot="10800000">
            <a:off x="1859550" y="-1466262"/>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00" name="Google Shape;100;p11"/>
          <p:cNvCxnSpPr/>
          <p:nvPr/>
        </p:nvCxnSpPr>
        <p:spPr>
          <a:xfrm rot="10800000">
            <a:off x="3823200" y="393288"/>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01" name="Shape 10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02" name="Shape 102"/>
        <p:cNvGrpSpPr/>
        <p:nvPr/>
      </p:nvGrpSpPr>
      <p:grpSpPr>
        <a:xfrm>
          <a:off x="0" y="0"/>
          <a:ext cx="0" cy="0"/>
          <a:chOff x="0" y="0"/>
          <a:chExt cx="0" cy="0"/>
        </a:xfrm>
      </p:grpSpPr>
      <p:sp>
        <p:nvSpPr>
          <p:cNvPr id="103" name="Google Shape;103;p13"/>
          <p:cNvSpPr txBox="1"/>
          <p:nvPr>
            <p:ph hasCustomPrompt="1" type="title"/>
          </p:nvPr>
        </p:nvSpPr>
        <p:spPr>
          <a:xfrm>
            <a:off x="1020303" y="3553325"/>
            <a:ext cx="4219800" cy="602700"/>
          </a:xfrm>
          <a:prstGeom prst="rect">
            <a:avLst/>
          </a:prstGeom>
          <a:noFill/>
        </p:spPr>
        <p:txBody>
          <a:bodyPr anchorCtr="0" anchor="ctr" bIns="116050" lIns="116050" spcFirstLastPara="1" rIns="116050" wrap="square" tIns="116050">
            <a:noAutofit/>
          </a:bodyPr>
          <a:lstStyle>
            <a:lvl1pPr lvl="0" rtl="0" algn="ctr">
              <a:spcBef>
                <a:spcPts val="0"/>
              </a:spcBef>
              <a:spcAft>
                <a:spcPts val="0"/>
              </a:spcAft>
              <a:buSzPts val="3800"/>
              <a:buNone/>
              <a:defRPr sz="3000"/>
            </a:lvl1pPr>
            <a:lvl2pPr lvl="1" rtl="0">
              <a:spcBef>
                <a:spcPts val="0"/>
              </a:spcBef>
              <a:spcAft>
                <a:spcPts val="0"/>
              </a:spcAft>
              <a:buSzPts val="3800"/>
              <a:buNone/>
              <a:defRPr sz="3800"/>
            </a:lvl2pPr>
            <a:lvl3pPr lvl="2" rtl="0">
              <a:spcBef>
                <a:spcPts val="0"/>
              </a:spcBef>
              <a:spcAft>
                <a:spcPts val="0"/>
              </a:spcAft>
              <a:buSzPts val="3800"/>
              <a:buNone/>
              <a:defRPr sz="3800"/>
            </a:lvl3pPr>
            <a:lvl4pPr lvl="3" rtl="0">
              <a:spcBef>
                <a:spcPts val="0"/>
              </a:spcBef>
              <a:spcAft>
                <a:spcPts val="0"/>
              </a:spcAft>
              <a:buSzPts val="3800"/>
              <a:buNone/>
              <a:defRPr sz="3800"/>
            </a:lvl4pPr>
            <a:lvl5pPr lvl="4" rtl="0">
              <a:spcBef>
                <a:spcPts val="0"/>
              </a:spcBef>
              <a:spcAft>
                <a:spcPts val="0"/>
              </a:spcAft>
              <a:buSzPts val="3800"/>
              <a:buNone/>
              <a:defRPr sz="3800"/>
            </a:lvl5pPr>
            <a:lvl6pPr lvl="5" rtl="0">
              <a:spcBef>
                <a:spcPts val="0"/>
              </a:spcBef>
              <a:spcAft>
                <a:spcPts val="0"/>
              </a:spcAft>
              <a:buSzPts val="3800"/>
              <a:buNone/>
              <a:defRPr sz="3800"/>
            </a:lvl6pPr>
            <a:lvl7pPr lvl="6" rtl="0">
              <a:spcBef>
                <a:spcPts val="0"/>
              </a:spcBef>
              <a:spcAft>
                <a:spcPts val="0"/>
              </a:spcAft>
              <a:buSzPts val="3800"/>
              <a:buNone/>
              <a:defRPr sz="3800"/>
            </a:lvl7pPr>
            <a:lvl8pPr lvl="7" rtl="0">
              <a:spcBef>
                <a:spcPts val="0"/>
              </a:spcBef>
              <a:spcAft>
                <a:spcPts val="0"/>
              </a:spcAft>
              <a:buSzPts val="3800"/>
              <a:buNone/>
              <a:defRPr sz="3800"/>
            </a:lvl8pPr>
            <a:lvl9pPr lvl="8" rtl="0">
              <a:spcBef>
                <a:spcPts val="0"/>
              </a:spcBef>
              <a:spcAft>
                <a:spcPts val="0"/>
              </a:spcAft>
              <a:buSzPts val="3800"/>
              <a:buNone/>
              <a:defRPr sz="3800"/>
            </a:lvl9pPr>
          </a:lstStyle>
          <a:p>
            <a:r>
              <a:t>xx%</a:t>
            </a:r>
          </a:p>
        </p:txBody>
      </p:sp>
      <p:sp>
        <p:nvSpPr>
          <p:cNvPr id="104" name="Google Shape;104;p13"/>
          <p:cNvSpPr txBox="1"/>
          <p:nvPr>
            <p:ph hasCustomPrompt="1" idx="2" type="title"/>
          </p:nvPr>
        </p:nvSpPr>
        <p:spPr>
          <a:xfrm>
            <a:off x="5449197" y="3553325"/>
            <a:ext cx="4222500" cy="603600"/>
          </a:xfrm>
          <a:prstGeom prst="rect">
            <a:avLst/>
          </a:prstGeom>
          <a:noFill/>
        </p:spPr>
        <p:txBody>
          <a:bodyPr anchorCtr="0" anchor="ctr" bIns="116050" lIns="116050" spcFirstLastPara="1" rIns="116050" wrap="square" tIns="116050">
            <a:noAutofit/>
          </a:bodyPr>
          <a:lstStyle>
            <a:lvl1pPr lvl="0" rtl="0" algn="ctr">
              <a:spcBef>
                <a:spcPts val="0"/>
              </a:spcBef>
              <a:spcAft>
                <a:spcPts val="0"/>
              </a:spcAft>
              <a:buSzPts val="3800"/>
              <a:buNone/>
              <a:defRPr sz="3000"/>
            </a:lvl1pPr>
            <a:lvl2pPr lvl="1" rtl="0">
              <a:spcBef>
                <a:spcPts val="0"/>
              </a:spcBef>
              <a:spcAft>
                <a:spcPts val="0"/>
              </a:spcAft>
              <a:buSzPts val="3800"/>
              <a:buNone/>
              <a:defRPr sz="3800"/>
            </a:lvl2pPr>
            <a:lvl3pPr lvl="2" rtl="0">
              <a:spcBef>
                <a:spcPts val="0"/>
              </a:spcBef>
              <a:spcAft>
                <a:spcPts val="0"/>
              </a:spcAft>
              <a:buSzPts val="3800"/>
              <a:buNone/>
              <a:defRPr sz="3800"/>
            </a:lvl3pPr>
            <a:lvl4pPr lvl="3" rtl="0">
              <a:spcBef>
                <a:spcPts val="0"/>
              </a:spcBef>
              <a:spcAft>
                <a:spcPts val="0"/>
              </a:spcAft>
              <a:buSzPts val="3800"/>
              <a:buNone/>
              <a:defRPr sz="3800"/>
            </a:lvl4pPr>
            <a:lvl5pPr lvl="4" rtl="0">
              <a:spcBef>
                <a:spcPts val="0"/>
              </a:spcBef>
              <a:spcAft>
                <a:spcPts val="0"/>
              </a:spcAft>
              <a:buSzPts val="3800"/>
              <a:buNone/>
              <a:defRPr sz="3800"/>
            </a:lvl5pPr>
            <a:lvl6pPr lvl="5" rtl="0">
              <a:spcBef>
                <a:spcPts val="0"/>
              </a:spcBef>
              <a:spcAft>
                <a:spcPts val="0"/>
              </a:spcAft>
              <a:buSzPts val="3800"/>
              <a:buNone/>
              <a:defRPr sz="3800"/>
            </a:lvl6pPr>
            <a:lvl7pPr lvl="6" rtl="0">
              <a:spcBef>
                <a:spcPts val="0"/>
              </a:spcBef>
              <a:spcAft>
                <a:spcPts val="0"/>
              </a:spcAft>
              <a:buSzPts val="3800"/>
              <a:buNone/>
              <a:defRPr sz="3800"/>
            </a:lvl7pPr>
            <a:lvl8pPr lvl="7" rtl="0">
              <a:spcBef>
                <a:spcPts val="0"/>
              </a:spcBef>
              <a:spcAft>
                <a:spcPts val="0"/>
              </a:spcAft>
              <a:buSzPts val="3800"/>
              <a:buNone/>
              <a:defRPr sz="3800"/>
            </a:lvl8pPr>
            <a:lvl9pPr lvl="8" rtl="0">
              <a:spcBef>
                <a:spcPts val="0"/>
              </a:spcBef>
              <a:spcAft>
                <a:spcPts val="0"/>
              </a:spcAft>
              <a:buSzPts val="3800"/>
              <a:buNone/>
              <a:defRPr sz="3800"/>
            </a:lvl9pPr>
          </a:lstStyle>
          <a:p>
            <a:r>
              <a:t>xx%</a:t>
            </a:r>
          </a:p>
        </p:txBody>
      </p:sp>
      <p:sp>
        <p:nvSpPr>
          <p:cNvPr id="105" name="Google Shape;105;p13"/>
          <p:cNvSpPr txBox="1"/>
          <p:nvPr>
            <p:ph idx="1" type="subTitle"/>
          </p:nvPr>
        </p:nvSpPr>
        <p:spPr>
          <a:xfrm>
            <a:off x="1019250" y="4033340"/>
            <a:ext cx="4221900" cy="739800"/>
          </a:xfrm>
          <a:prstGeom prst="rect">
            <a:avLst/>
          </a:prstGeom>
        </p:spPr>
        <p:txBody>
          <a:bodyPr anchorCtr="0" anchor="ctr" bIns="116050" lIns="116050" spcFirstLastPara="1" rIns="116050" wrap="square" tIns="116050">
            <a:noAutofit/>
          </a:bodyPr>
          <a:lstStyle>
            <a:lvl1pPr lvl="0" rtl="0" algn="ctr">
              <a:spcBef>
                <a:spcPts val="0"/>
              </a:spcBef>
              <a:spcAft>
                <a:spcPts val="0"/>
              </a:spcAft>
              <a:buSzPts val="3000"/>
              <a:buFont typeface="Bebas Neue"/>
              <a:buNone/>
              <a:defRPr sz="2000">
                <a:solidFill>
                  <a:schemeClr val="dk1"/>
                </a:solidFill>
              </a:defRPr>
            </a:lvl1pPr>
            <a:lvl2pPr lvl="1" rtl="0">
              <a:lnSpc>
                <a:spcPct val="100000"/>
              </a:lnSpc>
              <a:spcBef>
                <a:spcPts val="0"/>
              </a:spcBef>
              <a:spcAft>
                <a:spcPts val="0"/>
              </a:spcAft>
              <a:buSzPts val="3000"/>
              <a:buFont typeface="Bebas Neue"/>
              <a:buNone/>
              <a:defRPr sz="3000">
                <a:latin typeface="Bebas Neue"/>
                <a:ea typeface="Bebas Neue"/>
                <a:cs typeface="Bebas Neue"/>
                <a:sym typeface="Bebas Neue"/>
              </a:defRPr>
            </a:lvl2pPr>
            <a:lvl3pPr lvl="2" rtl="0">
              <a:lnSpc>
                <a:spcPct val="100000"/>
              </a:lnSpc>
              <a:spcBef>
                <a:spcPts val="0"/>
              </a:spcBef>
              <a:spcAft>
                <a:spcPts val="0"/>
              </a:spcAft>
              <a:buSzPts val="3000"/>
              <a:buFont typeface="Bebas Neue"/>
              <a:buNone/>
              <a:defRPr sz="3000">
                <a:latin typeface="Bebas Neue"/>
                <a:ea typeface="Bebas Neue"/>
                <a:cs typeface="Bebas Neue"/>
                <a:sym typeface="Bebas Neue"/>
              </a:defRPr>
            </a:lvl3pPr>
            <a:lvl4pPr lvl="3" rtl="0">
              <a:lnSpc>
                <a:spcPct val="100000"/>
              </a:lnSpc>
              <a:spcBef>
                <a:spcPts val="0"/>
              </a:spcBef>
              <a:spcAft>
                <a:spcPts val="0"/>
              </a:spcAft>
              <a:buSzPts val="3000"/>
              <a:buFont typeface="Bebas Neue"/>
              <a:buNone/>
              <a:defRPr sz="3000">
                <a:latin typeface="Bebas Neue"/>
                <a:ea typeface="Bebas Neue"/>
                <a:cs typeface="Bebas Neue"/>
                <a:sym typeface="Bebas Neue"/>
              </a:defRPr>
            </a:lvl4pPr>
            <a:lvl5pPr lvl="4" rtl="0">
              <a:lnSpc>
                <a:spcPct val="100000"/>
              </a:lnSpc>
              <a:spcBef>
                <a:spcPts val="0"/>
              </a:spcBef>
              <a:spcAft>
                <a:spcPts val="0"/>
              </a:spcAft>
              <a:buSzPts val="3000"/>
              <a:buFont typeface="Bebas Neue"/>
              <a:buNone/>
              <a:defRPr sz="3000">
                <a:latin typeface="Bebas Neue"/>
                <a:ea typeface="Bebas Neue"/>
                <a:cs typeface="Bebas Neue"/>
                <a:sym typeface="Bebas Neue"/>
              </a:defRPr>
            </a:lvl5pPr>
            <a:lvl6pPr lvl="5" rtl="0">
              <a:lnSpc>
                <a:spcPct val="100000"/>
              </a:lnSpc>
              <a:spcBef>
                <a:spcPts val="0"/>
              </a:spcBef>
              <a:spcAft>
                <a:spcPts val="0"/>
              </a:spcAft>
              <a:buSzPts val="3000"/>
              <a:buFont typeface="Bebas Neue"/>
              <a:buNone/>
              <a:defRPr sz="3000">
                <a:latin typeface="Bebas Neue"/>
                <a:ea typeface="Bebas Neue"/>
                <a:cs typeface="Bebas Neue"/>
                <a:sym typeface="Bebas Neue"/>
              </a:defRPr>
            </a:lvl6pPr>
            <a:lvl7pPr lvl="6" rtl="0">
              <a:lnSpc>
                <a:spcPct val="100000"/>
              </a:lnSpc>
              <a:spcBef>
                <a:spcPts val="0"/>
              </a:spcBef>
              <a:spcAft>
                <a:spcPts val="0"/>
              </a:spcAft>
              <a:buSzPts val="3000"/>
              <a:buFont typeface="Bebas Neue"/>
              <a:buNone/>
              <a:defRPr sz="3000">
                <a:latin typeface="Bebas Neue"/>
                <a:ea typeface="Bebas Neue"/>
                <a:cs typeface="Bebas Neue"/>
                <a:sym typeface="Bebas Neue"/>
              </a:defRPr>
            </a:lvl7pPr>
            <a:lvl8pPr lvl="7" rtl="0">
              <a:lnSpc>
                <a:spcPct val="100000"/>
              </a:lnSpc>
              <a:spcBef>
                <a:spcPts val="0"/>
              </a:spcBef>
              <a:spcAft>
                <a:spcPts val="0"/>
              </a:spcAft>
              <a:buSzPts val="3000"/>
              <a:buFont typeface="Bebas Neue"/>
              <a:buNone/>
              <a:defRPr sz="3000">
                <a:latin typeface="Bebas Neue"/>
                <a:ea typeface="Bebas Neue"/>
                <a:cs typeface="Bebas Neue"/>
                <a:sym typeface="Bebas Neue"/>
              </a:defRPr>
            </a:lvl8pPr>
            <a:lvl9pPr lvl="8" rtl="0">
              <a:lnSpc>
                <a:spcPct val="100000"/>
              </a:lnSpc>
              <a:spcBef>
                <a:spcPts val="0"/>
              </a:spcBef>
              <a:spcAft>
                <a:spcPts val="0"/>
              </a:spcAft>
              <a:buSzPts val="3000"/>
              <a:buFont typeface="Bebas Neue"/>
              <a:buNone/>
              <a:defRPr sz="3000">
                <a:latin typeface="Bebas Neue"/>
                <a:ea typeface="Bebas Neue"/>
                <a:cs typeface="Bebas Neue"/>
                <a:sym typeface="Bebas Neue"/>
              </a:defRPr>
            </a:lvl9pPr>
          </a:lstStyle>
          <a:p/>
        </p:txBody>
      </p:sp>
      <p:sp>
        <p:nvSpPr>
          <p:cNvPr id="106" name="Google Shape;106;p13"/>
          <p:cNvSpPr txBox="1"/>
          <p:nvPr>
            <p:ph idx="3" type="subTitle"/>
          </p:nvPr>
        </p:nvSpPr>
        <p:spPr>
          <a:xfrm>
            <a:off x="5448147" y="4029301"/>
            <a:ext cx="4224600" cy="739800"/>
          </a:xfrm>
          <a:prstGeom prst="rect">
            <a:avLst/>
          </a:prstGeom>
        </p:spPr>
        <p:txBody>
          <a:bodyPr anchorCtr="0" anchor="ctr" bIns="116050" lIns="116050" spcFirstLastPara="1" rIns="116050" wrap="square" tIns="116050">
            <a:noAutofit/>
          </a:bodyPr>
          <a:lstStyle>
            <a:lvl1pPr lvl="0" rtl="0" algn="ctr">
              <a:spcBef>
                <a:spcPts val="0"/>
              </a:spcBef>
              <a:spcAft>
                <a:spcPts val="0"/>
              </a:spcAft>
              <a:buSzPts val="3000"/>
              <a:buFont typeface="Bebas Neue"/>
              <a:buNone/>
              <a:defRPr sz="2000">
                <a:solidFill>
                  <a:schemeClr val="dk1"/>
                </a:solidFill>
              </a:defRPr>
            </a:lvl1pPr>
            <a:lvl2pPr lvl="1" rtl="0">
              <a:lnSpc>
                <a:spcPct val="100000"/>
              </a:lnSpc>
              <a:spcBef>
                <a:spcPts val="0"/>
              </a:spcBef>
              <a:spcAft>
                <a:spcPts val="0"/>
              </a:spcAft>
              <a:buSzPts val="3000"/>
              <a:buFont typeface="Bebas Neue"/>
              <a:buNone/>
              <a:defRPr sz="3000">
                <a:latin typeface="Bebas Neue"/>
                <a:ea typeface="Bebas Neue"/>
                <a:cs typeface="Bebas Neue"/>
                <a:sym typeface="Bebas Neue"/>
              </a:defRPr>
            </a:lvl2pPr>
            <a:lvl3pPr lvl="2" rtl="0">
              <a:lnSpc>
                <a:spcPct val="100000"/>
              </a:lnSpc>
              <a:spcBef>
                <a:spcPts val="0"/>
              </a:spcBef>
              <a:spcAft>
                <a:spcPts val="0"/>
              </a:spcAft>
              <a:buSzPts val="3000"/>
              <a:buFont typeface="Bebas Neue"/>
              <a:buNone/>
              <a:defRPr sz="3000">
                <a:latin typeface="Bebas Neue"/>
                <a:ea typeface="Bebas Neue"/>
                <a:cs typeface="Bebas Neue"/>
                <a:sym typeface="Bebas Neue"/>
              </a:defRPr>
            </a:lvl3pPr>
            <a:lvl4pPr lvl="3" rtl="0">
              <a:lnSpc>
                <a:spcPct val="100000"/>
              </a:lnSpc>
              <a:spcBef>
                <a:spcPts val="0"/>
              </a:spcBef>
              <a:spcAft>
                <a:spcPts val="0"/>
              </a:spcAft>
              <a:buSzPts val="3000"/>
              <a:buFont typeface="Bebas Neue"/>
              <a:buNone/>
              <a:defRPr sz="3000">
                <a:latin typeface="Bebas Neue"/>
                <a:ea typeface="Bebas Neue"/>
                <a:cs typeface="Bebas Neue"/>
                <a:sym typeface="Bebas Neue"/>
              </a:defRPr>
            </a:lvl4pPr>
            <a:lvl5pPr lvl="4" rtl="0">
              <a:lnSpc>
                <a:spcPct val="100000"/>
              </a:lnSpc>
              <a:spcBef>
                <a:spcPts val="0"/>
              </a:spcBef>
              <a:spcAft>
                <a:spcPts val="0"/>
              </a:spcAft>
              <a:buSzPts val="3000"/>
              <a:buFont typeface="Bebas Neue"/>
              <a:buNone/>
              <a:defRPr sz="3000">
                <a:latin typeface="Bebas Neue"/>
                <a:ea typeface="Bebas Neue"/>
                <a:cs typeface="Bebas Neue"/>
                <a:sym typeface="Bebas Neue"/>
              </a:defRPr>
            </a:lvl5pPr>
            <a:lvl6pPr lvl="5" rtl="0">
              <a:lnSpc>
                <a:spcPct val="100000"/>
              </a:lnSpc>
              <a:spcBef>
                <a:spcPts val="0"/>
              </a:spcBef>
              <a:spcAft>
                <a:spcPts val="0"/>
              </a:spcAft>
              <a:buSzPts val="3000"/>
              <a:buFont typeface="Bebas Neue"/>
              <a:buNone/>
              <a:defRPr sz="3000">
                <a:latin typeface="Bebas Neue"/>
                <a:ea typeface="Bebas Neue"/>
                <a:cs typeface="Bebas Neue"/>
                <a:sym typeface="Bebas Neue"/>
              </a:defRPr>
            </a:lvl6pPr>
            <a:lvl7pPr lvl="6" rtl="0">
              <a:lnSpc>
                <a:spcPct val="100000"/>
              </a:lnSpc>
              <a:spcBef>
                <a:spcPts val="0"/>
              </a:spcBef>
              <a:spcAft>
                <a:spcPts val="0"/>
              </a:spcAft>
              <a:buSzPts val="3000"/>
              <a:buFont typeface="Bebas Neue"/>
              <a:buNone/>
              <a:defRPr sz="3000">
                <a:latin typeface="Bebas Neue"/>
                <a:ea typeface="Bebas Neue"/>
                <a:cs typeface="Bebas Neue"/>
                <a:sym typeface="Bebas Neue"/>
              </a:defRPr>
            </a:lvl7pPr>
            <a:lvl8pPr lvl="7" rtl="0">
              <a:lnSpc>
                <a:spcPct val="100000"/>
              </a:lnSpc>
              <a:spcBef>
                <a:spcPts val="0"/>
              </a:spcBef>
              <a:spcAft>
                <a:spcPts val="0"/>
              </a:spcAft>
              <a:buSzPts val="3000"/>
              <a:buFont typeface="Bebas Neue"/>
              <a:buNone/>
              <a:defRPr sz="3000">
                <a:latin typeface="Bebas Neue"/>
                <a:ea typeface="Bebas Neue"/>
                <a:cs typeface="Bebas Neue"/>
                <a:sym typeface="Bebas Neue"/>
              </a:defRPr>
            </a:lvl8pPr>
            <a:lvl9pPr lvl="8" rtl="0">
              <a:lnSpc>
                <a:spcPct val="100000"/>
              </a:lnSpc>
              <a:spcBef>
                <a:spcPts val="0"/>
              </a:spcBef>
              <a:spcAft>
                <a:spcPts val="0"/>
              </a:spcAft>
              <a:buSzPts val="3000"/>
              <a:buFont typeface="Bebas Neue"/>
              <a:buNone/>
              <a:defRPr sz="3000">
                <a:latin typeface="Bebas Neue"/>
                <a:ea typeface="Bebas Neue"/>
                <a:cs typeface="Bebas Neue"/>
                <a:sym typeface="Bebas Neue"/>
              </a:defRPr>
            </a:lvl9pPr>
          </a:lstStyle>
          <a:p/>
        </p:txBody>
      </p:sp>
      <p:sp>
        <p:nvSpPr>
          <p:cNvPr id="107" name="Google Shape;107;p13"/>
          <p:cNvSpPr txBox="1"/>
          <p:nvPr>
            <p:ph idx="4"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08" name="Google Shape;108;p13"/>
          <p:cNvSpPr/>
          <p:nvPr/>
        </p:nvSpPr>
        <p:spPr>
          <a:xfrm rot="-5400000">
            <a:off x="5070450" y="1940850"/>
            <a:ext cx="548700" cy="10689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 name="Google Shape;109;p13"/>
          <p:cNvCxnSpPr/>
          <p:nvPr/>
        </p:nvCxnSpPr>
        <p:spPr>
          <a:xfrm>
            <a:off x="6942600" y="6726775"/>
            <a:ext cx="3749400" cy="0"/>
          </a:xfrm>
          <a:prstGeom prst="straightConnector1">
            <a:avLst/>
          </a:prstGeom>
          <a:noFill/>
          <a:ln cap="flat" cmpd="sng" w="28575">
            <a:solidFill>
              <a:schemeClr val="dk1"/>
            </a:solidFill>
            <a:prstDash val="solid"/>
            <a:round/>
            <a:headEnd len="med" w="med" type="none"/>
            <a:tailEnd len="med" w="med" type="none"/>
          </a:ln>
        </p:spPr>
      </p:cxnSp>
      <p:cxnSp>
        <p:nvCxnSpPr>
          <p:cNvPr id="110" name="Google Shape;110;p13"/>
          <p:cNvCxnSpPr/>
          <p:nvPr/>
        </p:nvCxnSpPr>
        <p:spPr>
          <a:xfrm>
            <a:off x="497250" y="0"/>
            <a:ext cx="0" cy="1806600"/>
          </a:xfrm>
          <a:prstGeom prst="straightConnector1">
            <a:avLst/>
          </a:prstGeom>
          <a:noFill/>
          <a:ln cap="flat" cmpd="sng" w="28575">
            <a:solidFill>
              <a:schemeClr val="dk1"/>
            </a:solidFill>
            <a:prstDash val="solid"/>
            <a:round/>
            <a:headEnd len="med" w="med" type="none"/>
            <a:tailEnd len="med" w="med" type="none"/>
          </a:ln>
        </p:spPr>
      </p:cxnSp>
      <p:cxnSp>
        <p:nvCxnSpPr>
          <p:cNvPr id="111" name="Google Shape;111;p13"/>
          <p:cNvCxnSpPr/>
          <p:nvPr/>
        </p:nvCxnSpPr>
        <p:spPr>
          <a:xfrm>
            <a:off x="6205800" y="6726775"/>
            <a:ext cx="632700" cy="0"/>
          </a:xfrm>
          <a:prstGeom prst="straightConnector1">
            <a:avLst/>
          </a:prstGeom>
          <a:noFill/>
          <a:ln cap="flat" cmpd="sng" w="28575">
            <a:solidFill>
              <a:schemeClr val="dk1"/>
            </a:solidFill>
            <a:prstDash val="dot"/>
            <a:round/>
            <a:headEnd len="med" w="med" type="none"/>
            <a:tailEnd len="med" w="med" type="none"/>
          </a:ln>
        </p:spPr>
      </p:cxnSp>
      <p:cxnSp>
        <p:nvCxnSpPr>
          <p:cNvPr id="112" name="Google Shape;112;p13"/>
          <p:cNvCxnSpPr/>
          <p:nvPr/>
        </p:nvCxnSpPr>
        <p:spPr>
          <a:xfrm rot="-5400000">
            <a:off x="180900" y="2288875"/>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13" name="Shape 113"/>
        <p:cNvGrpSpPr/>
        <p:nvPr/>
      </p:nvGrpSpPr>
      <p:grpSpPr>
        <a:xfrm>
          <a:off x="0" y="0"/>
          <a:ext cx="0" cy="0"/>
          <a:chOff x="0" y="0"/>
          <a:chExt cx="0" cy="0"/>
        </a:xfrm>
      </p:grpSpPr>
      <p:sp>
        <p:nvSpPr>
          <p:cNvPr id="114" name="Google Shape;114;p14"/>
          <p:cNvSpPr txBox="1"/>
          <p:nvPr>
            <p:ph type="title"/>
          </p:nvPr>
        </p:nvSpPr>
        <p:spPr>
          <a:xfrm>
            <a:off x="839425" y="4634849"/>
            <a:ext cx="5330100" cy="2071500"/>
          </a:xfrm>
          <a:prstGeom prst="rect">
            <a:avLst/>
          </a:prstGeom>
        </p:spPr>
        <p:txBody>
          <a:bodyPr anchorCtr="0" anchor="t" bIns="116050" lIns="116050" spcFirstLastPara="1" rIns="116050" wrap="square" tIns="116050">
            <a:noAutofit/>
          </a:bodyPr>
          <a:lstStyle>
            <a:lvl1pPr lvl="0" rtl="0">
              <a:spcBef>
                <a:spcPts val="0"/>
              </a:spcBef>
              <a:spcAft>
                <a:spcPts val="0"/>
              </a:spcAft>
              <a:buSzPts val="4600"/>
              <a:buNone/>
              <a:defRPr sz="5600"/>
            </a:lvl1pPr>
            <a:lvl2pPr lvl="1" rtl="0" algn="ctr">
              <a:spcBef>
                <a:spcPts val="0"/>
              </a:spcBef>
              <a:spcAft>
                <a:spcPts val="0"/>
              </a:spcAft>
              <a:buSzPts val="4600"/>
              <a:buNone/>
              <a:defRPr sz="4600"/>
            </a:lvl2pPr>
            <a:lvl3pPr lvl="2" rtl="0" algn="ctr">
              <a:spcBef>
                <a:spcPts val="0"/>
              </a:spcBef>
              <a:spcAft>
                <a:spcPts val="0"/>
              </a:spcAft>
              <a:buSzPts val="4600"/>
              <a:buNone/>
              <a:defRPr sz="4600"/>
            </a:lvl3pPr>
            <a:lvl4pPr lvl="3" rtl="0" algn="ctr">
              <a:spcBef>
                <a:spcPts val="0"/>
              </a:spcBef>
              <a:spcAft>
                <a:spcPts val="0"/>
              </a:spcAft>
              <a:buSzPts val="4600"/>
              <a:buNone/>
              <a:defRPr sz="4600"/>
            </a:lvl4pPr>
            <a:lvl5pPr lvl="4" rtl="0" algn="ctr">
              <a:spcBef>
                <a:spcPts val="0"/>
              </a:spcBef>
              <a:spcAft>
                <a:spcPts val="0"/>
              </a:spcAft>
              <a:buSzPts val="4600"/>
              <a:buNone/>
              <a:defRPr sz="4600"/>
            </a:lvl5pPr>
            <a:lvl6pPr lvl="5" rtl="0" algn="ctr">
              <a:spcBef>
                <a:spcPts val="0"/>
              </a:spcBef>
              <a:spcAft>
                <a:spcPts val="0"/>
              </a:spcAft>
              <a:buSzPts val="4600"/>
              <a:buNone/>
              <a:defRPr sz="4600"/>
            </a:lvl6pPr>
            <a:lvl7pPr lvl="6" rtl="0" algn="ctr">
              <a:spcBef>
                <a:spcPts val="0"/>
              </a:spcBef>
              <a:spcAft>
                <a:spcPts val="0"/>
              </a:spcAft>
              <a:buSzPts val="4600"/>
              <a:buNone/>
              <a:defRPr sz="4600"/>
            </a:lvl7pPr>
            <a:lvl8pPr lvl="7" rtl="0" algn="ctr">
              <a:spcBef>
                <a:spcPts val="0"/>
              </a:spcBef>
              <a:spcAft>
                <a:spcPts val="0"/>
              </a:spcAft>
              <a:buSzPts val="4600"/>
              <a:buNone/>
              <a:defRPr sz="4600"/>
            </a:lvl8pPr>
            <a:lvl9pPr lvl="8" rtl="0" algn="ctr">
              <a:spcBef>
                <a:spcPts val="0"/>
              </a:spcBef>
              <a:spcAft>
                <a:spcPts val="0"/>
              </a:spcAft>
              <a:buSzPts val="4600"/>
              <a:buNone/>
              <a:defRPr sz="4600"/>
            </a:lvl9pPr>
          </a:lstStyle>
          <a:p/>
        </p:txBody>
      </p:sp>
      <p:sp>
        <p:nvSpPr>
          <p:cNvPr id="115" name="Google Shape;115;p14"/>
          <p:cNvSpPr txBox="1"/>
          <p:nvPr>
            <p:ph hasCustomPrompt="1" idx="2" type="title"/>
          </p:nvPr>
        </p:nvSpPr>
        <p:spPr>
          <a:xfrm>
            <a:off x="839400" y="3527054"/>
            <a:ext cx="1475400" cy="1158600"/>
          </a:xfrm>
          <a:prstGeom prst="rect">
            <a:avLst/>
          </a:prstGeom>
          <a:noFill/>
        </p:spPr>
        <p:txBody>
          <a:bodyPr anchorCtr="0" anchor="ctr" bIns="116050" lIns="116050" spcFirstLastPara="1" rIns="116050" wrap="square" tIns="116050">
            <a:noAutofit/>
          </a:bodyPr>
          <a:lstStyle>
            <a:lvl1pPr lvl="0" rtl="0">
              <a:lnSpc>
                <a:spcPct val="100000"/>
              </a:lnSpc>
              <a:spcBef>
                <a:spcPts val="0"/>
              </a:spcBef>
              <a:spcAft>
                <a:spcPts val="0"/>
              </a:spcAft>
              <a:buSzPts val="7600"/>
              <a:buFont typeface="Libre Franklin Black"/>
              <a:buNone/>
              <a:defRPr sz="7000"/>
            </a:lvl1pPr>
            <a:lvl2pPr lvl="1" rtl="0" algn="ctr">
              <a:spcBef>
                <a:spcPts val="0"/>
              </a:spcBef>
              <a:spcAft>
                <a:spcPts val="0"/>
              </a:spcAft>
              <a:buClr>
                <a:schemeClr val="lt1"/>
              </a:buClr>
              <a:buSzPts val="7600"/>
              <a:buNone/>
              <a:defRPr sz="7600">
                <a:solidFill>
                  <a:schemeClr val="lt1"/>
                </a:solidFill>
              </a:defRPr>
            </a:lvl2pPr>
            <a:lvl3pPr lvl="2" rtl="0" algn="ctr">
              <a:spcBef>
                <a:spcPts val="0"/>
              </a:spcBef>
              <a:spcAft>
                <a:spcPts val="0"/>
              </a:spcAft>
              <a:buClr>
                <a:schemeClr val="lt1"/>
              </a:buClr>
              <a:buSzPts val="7600"/>
              <a:buNone/>
              <a:defRPr sz="7600">
                <a:solidFill>
                  <a:schemeClr val="lt1"/>
                </a:solidFill>
              </a:defRPr>
            </a:lvl3pPr>
            <a:lvl4pPr lvl="3" rtl="0" algn="ctr">
              <a:spcBef>
                <a:spcPts val="0"/>
              </a:spcBef>
              <a:spcAft>
                <a:spcPts val="0"/>
              </a:spcAft>
              <a:buClr>
                <a:schemeClr val="lt1"/>
              </a:buClr>
              <a:buSzPts val="7600"/>
              <a:buNone/>
              <a:defRPr sz="7600">
                <a:solidFill>
                  <a:schemeClr val="lt1"/>
                </a:solidFill>
              </a:defRPr>
            </a:lvl4pPr>
            <a:lvl5pPr lvl="4" rtl="0" algn="ctr">
              <a:spcBef>
                <a:spcPts val="0"/>
              </a:spcBef>
              <a:spcAft>
                <a:spcPts val="0"/>
              </a:spcAft>
              <a:buClr>
                <a:schemeClr val="lt1"/>
              </a:buClr>
              <a:buSzPts val="7600"/>
              <a:buNone/>
              <a:defRPr sz="7600">
                <a:solidFill>
                  <a:schemeClr val="lt1"/>
                </a:solidFill>
              </a:defRPr>
            </a:lvl5pPr>
            <a:lvl6pPr lvl="5" rtl="0" algn="ctr">
              <a:spcBef>
                <a:spcPts val="0"/>
              </a:spcBef>
              <a:spcAft>
                <a:spcPts val="0"/>
              </a:spcAft>
              <a:buClr>
                <a:schemeClr val="lt1"/>
              </a:buClr>
              <a:buSzPts val="7600"/>
              <a:buNone/>
              <a:defRPr sz="7600">
                <a:solidFill>
                  <a:schemeClr val="lt1"/>
                </a:solidFill>
              </a:defRPr>
            </a:lvl6pPr>
            <a:lvl7pPr lvl="6" rtl="0" algn="ctr">
              <a:spcBef>
                <a:spcPts val="0"/>
              </a:spcBef>
              <a:spcAft>
                <a:spcPts val="0"/>
              </a:spcAft>
              <a:buClr>
                <a:schemeClr val="lt1"/>
              </a:buClr>
              <a:buSzPts val="7600"/>
              <a:buNone/>
              <a:defRPr sz="7600">
                <a:solidFill>
                  <a:schemeClr val="lt1"/>
                </a:solidFill>
              </a:defRPr>
            </a:lvl7pPr>
            <a:lvl8pPr lvl="7" rtl="0" algn="ctr">
              <a:spcBef>
                <a:spcPts val="0"/>
              </a:spcBef>
              <a:spcAft>
                <a:spcPts val="0"/>
              </a:spcAft>
              <a:buClr>
                <a:schemeClr val="lt1"/>
              </a:buClr>
              <a:buSzPts val="7600"/>
              <a:buNone/>
              <a:defRPr sz="7600">
                <a:solidFill>
                  <a:schemeClr val="lt1"/>
                </a:solidFill>
              </a:defRPr>
            </a:lvl8pPr>
            <a:lvl9pPr lvl="8" rtl="0" algn="ctr">
              <a:spcBef>
                <a:spcPts val="0"/>
              </a:spcBef>
              <a:spcAft>
                <a:spcPts val="0"/>
              </a:spcAft>
              <a:buClr>
                <a:schemeClr val="lt1"/>
              </a:buClr>
              <a:buSzPts val="7600"/>
              <a:buNone/>
              <a:defRPr sz="7600">
                <a:solidFill>
                  <a:schemeClr val="lt1"/>
                </a:solidFill>
              </a:defRPr>
            </a:lvl9pPr>
          </a:lstStyle>
          <a:p>
            <a:r>
              <a:t>xx%</a:t>
            </a:r>
          </a:p>
        </p:txBody>
      </p:sp>
      <p:sp>
        <p:nvSpPr>
          <p:cNvPr id="116" name="Google Shape;116;p14"/>
          <p:cNvSpPr/>
          <p:nvPr/>
        </p:nvSpPr>
        <p:spPr>
          <a:xfrm>
            <a:off x="9686100" y="25"/>
            <a:ext cx="1005900" cy="756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a:off x="9460125" y="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18" name="Google Shape;118;p14"/>
          <p:cNvCxnSpPr/>
          <p:nvPr/>
        </p:nvCxnSpPr>
        <p:spPr>
          <a:xfrm>
            <a:off x="6678300" y="32515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119" name="Google Shape;119;p14"/>
          <p:cNvCxnSpPr/>
          <p:nvPr/>
        </p:nvCxnSpPr>
        <p:spPr>
          <a:xfrm>
            <a:off x="5941500" y="3251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120" name="Google Shape;120;p14"/>
          <p:cNvCxnSpPr/>
          <p:nvPr/>
        </p:nvCxnSpPr>
        <p:spPr>
          <a:xfrm rot="-5400000">
            <a:off x="9143775" y="41395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21" name="Shape 121"/>
        <p:cNvGrpSpPr/>
        <p:nvPr/>
      </p:nvGrpSpPr>
      <p:grpSpPr>
        <a:xfrm>
          <a:off x="0" y="0"/>
          <a:ext cx="0" cy="0"/>
          <a:chOff x="0" y="0"/>
          <a:chExt cx="0" cy="0"/>
        </a:xfrm>
      </p:grpSpPr>
      <p:sp>
        <p:nvSpPr>
          <p:cNvPr id="122" name="Google Shape;122;p15"/>
          <p:cNvSpPr/>
          <p:nvPr/>
        </p:nvSpPr>
        <p:spPr>
          <a:xfrm>
            <a:off x="288075" y="262175"/>
            <a:ext cx="10116000" cy="70356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5"/>
          <p:cNvSpPr/>
          <p:nvPr/>
        </p:nvSpPr>
        <p:spPr>
          <a:xfrm rot="-5400000">
            <a:off x="5063683" y="1958875"/>
            <a:ext cx="564600" cy="1011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15"/>
          <p:cNvCxnSpPr/>
          <p:nvPr/>
        </p:nvCxnSpPr>
        <p:spPr>
          <a:xfrm>
            <a:off x="639595" y="338375"/>
            <a:ext cx="0" cy="2205600"/>
          </a:xfrm>
          <a:prstGeom prst="straightConnector1">
            <a:avLst/>
          </a:prstGeom>
          <a:noFill/>
          <a:ln cap="flat" cmpd="sng" w="28575">
            <a:solidFill>
              <a:schemeClr val="dk1"/>
            </a:solidFill>
            <a:prstDash val="solid"/>
            <a:round/>
            <a:headEnd len="med" w="med" type="none"/>
            <a:tailEnd len="med" w="med" type="none"/>
          </a:ln>
        </p:spPr>
      </p:cxnSp>
      <p:cxnSp>
        <p:nvCxnSpPr>
          <p:cNvPr id="125" name="Google Shape;125;p15"/>
          <p:cNvCxnSpPr/>
          <p:nvPr/>
        </p:nvCxnSpPr>
        <p:spPr>
          <a:xfrm rot="-5400000">
            <a:off x="313772" y="2984866"/>
            <a:ext cx="663600" cy="0"/>
          </a:xfrm>
          <a:prstGeom prst="straightConnector1">
            <a:avLst/>
          </a:prstGeom>
          <a:noFill/>
          <a:ln cap="flat" cmpd="sng" w="28575">
            <a:solidFill>
              <a:schemeClr val="dk1"/>
            </a:solidFill>
            <a:prstDash val="dot"/>
            <a:round/>
            <a:headEnd len="med" w="med" type="none"/>
            <a:tailEnd len="med" w="med" type="none"/>
          </a:ln>
        </p:spPr>
      </p:cxnSp>
      <p:cxnSp>
        <p:nvCxnSpPr>
          <p:cNvPr id="126" name="Google Shape;126;p15"/>
          <p:cNvCxnSpPr/>
          <p:nvPr/>
        </p:nvCxnSpPr>
        <p:spPr>
          <a:xfrm rot="10800000">
            <a:off x="10019776" y="3397825"/>
            <a:ext cx="0" cy="3900000"/>
          </a:xfrm>
          <a:prstGeom prst="straightConnector1">
            <a:avLst/>
          </a:prstGeom>
          <a:noFill/>
          <a:ln cap="flat" cmpd="sng" w="28575">
            <a:solidFill>
              <a:schemeClr val="dk1"/>
            </a:solidFill>
            <a:prstDash val="solid"/>
            <a:round/>
            <a:headEnd len="med" w="med" type="none"/>
            <a:tailEnd len="med" w="med" type="none"/>
          </a:ln>
        </p:spPr>
      </p:cxnSp>
      <p:cxnSp>
        <p:nvCxnSpPr>
          <p:cNvPr id="127" name="Google Shape;127;p15"/>
          <p:cNvCxnSpPr/>
          <p:nvPr/>
        </p:nvCxnSpPr>
        <p:spPr>
          <a:xfrm>
            <a:off x="6193680" y="7015474"/>
            <a:ext cx="4209000" cy="0"/>
          </a:xfrm>
          <a:prstGeom prst="straightConnector1">
            <a:avLst/>
          </a:prstGeom>
          <a:noFill/>
          <a:ln cap="flat" cmpd="sng" w="28575">
            <a:solidFill>
              <a:schemeClr val="dk1"/>
            </a:solidFill>
            <a:prstDash val="solid"/>
            <a:round/>
            <a:headEnd len="med" w="med" type="none"/>
            <a:tailEnd len="med" w="med" type="none"/>
          </a:ln>
        </p:spPr>
      </p:cxnSp>
      <p:cxnSp>
        <p:nvCxnSpPr>
          <p:cNvPr id="128" name="Google Shape;128;p15"/>
          <p:cNvCxnSpPr/>
          <p:nvPr/>
        </p:nvCxnSpPr>
        <p:spPr>
          <a:xfrm>
            <a:off x="5421031" y="7015474"/>
            <a:ext cx="663600" cy="0"/>
          </a:xfrm>
          <a:prstGeom prst="straightConnector1">
            <a:avLst/>
          </a:prstGeom>
          <a:noFill/>
          <a:ln cap="flat" cmpd="sng" w="28575">
            <a:solidFill>
              <a:schemeClr val="dk1"/>
            </a:solidFill>
            <a:prstDash val="dot"/>
            <a:round/>
            <a:headEnd len="med" w="med" type="none"/>
            <a:tailEnd len="med" w="med" type="none"/>
          </a:ln>
        </p:spPr>
      </p:cxnSp>
      <p:cxnSp>
        <p:nvCxnSpPr>
          <p:cNvPr id="129" name="Google Shape;129;p15"/>
          <p:cNvCxnSpPr/>
          <p:nvPr/>
        </p:nvCxnSpPr>
        <p:spPr>
          <a:xfrm rot="5400000">
            <a:off x="9687976" y="2956914"/>
            <a:ext cx="663600" cy="0"/>
          </a:xfrm>
          <a:prstGeom prst="straightConnector1">
            <a:avLst/>
          </a:prstGeom>
          <a:noFill/>
          <a:ln cap="flat" cmpd="sng" w="28575">
            <a:solidFill>
              <a:schemeClr val="dk1"/>
            </a:solidFill>
            <a:prstDash val="dot"/>
            <a:round/>
            <a:headEnd len="med" w="med" type="none"/>
            <a:tailEnd len="med" w="med" type="none"/>
          </a:ln>
        </p:spPr>
      </p:cxnSp>
      <p:sp>
        <p:nvSpPr>
          <p:cNvPr id="130" name="Google Shape;130;p15"/>
          <p:cNvSpPr/>
          <p:nvPr/>
        </p:nvSpPr>
        <p:spPr>
          <a:xfrm rot="-5400000">
            <a:off x="5063683" y="-4506400"/>
            <a:ext cx="564600" cy="1011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txBox="1"/>
          <p:nvPr>
            <p:ph type="title"/>
          </p:nvPr>
        </p:nvSpPr>
        <p:spPr>
          <a:xfrm>
            <a:off x="2175452" y="1270213"/>
            <a:ext cx="63411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132" name="Shape 132"/>
        <p:cNvGrpSpPr/>
        <p:nvPr/>
      </p:nvGrpSpPr>
      <p:grpSpPr>
        <a:xfrm>
          <a:off x="0" y="0"/>
          <a:ext cx="0" cy="0"/>
          <a:chOff x="0" y="0"/>
          <a:chExt cx="0" cy="0"/>
        </a:xfrm>
      </p:grpSpPr>
      <p:sp>
        <p:nvSpPr>
          <p:cNvPr id="133" name="Google Shape;133;p16"/>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34" name="Google Shape;134;p16"/>
          <p:cNvSpPr/>
          <p:nvPr/>
        </p:nvSpPr>
        <p:spPr>
          <a:xfrm>
            <a:off x="1668000" y="7002600"/>
            <a:ext cx="9024000" cy="5574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16"/>
          <p:cNvCxnSpPr/>
          <p:nvPr/>
        </p:nvCxnSpPr>
        <p:spPr>
          <a:xfrm rot="10800000">
            <a:off x="338575" y="-11300"/>
            <a:ext cx="0" cy="1418100"/>
          </a:xfrm>
          <a:prstGeom prst="straightConnector1">
            <a:avLst/>
          </a:prstGeom>
          <a:noFill/>
          <a:ln cap="flat" cmpd="sng" w="28575">
            <a:solidFill>
              <a:schemeClr val="dk1"/>
            </a:solidFill>
            <a:prstDash val="solid"/>
            <a:round/>
            <a:headEnd len="med" w="med" type="none"/>
            <a:tailEnd len="med" w="med" type="none"/>
          </a:ln>
        </p:spPr>
      </p:cxnSp>
      <p:cxnSp>
        <p:nvCxnSpPr>
          <p:cNvPr id="136" name="Google Shape;136;p16"/>
          <p:cNvCxnSpPr/>
          <p:nvPr/>
        </p:nvCxnSpPr>
        <p:spPr>
          <a:xfrm rot="10800000">
            <a:off x="1859550" y="-158620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37" name="Google Shape;137;p16"/>
          <p:cNvCxnSpPr/>
          <p:nvPr/>
        </p:nvCxnSpPr>
        <p:spPr>
          <a:xfrm rot="5400000">
            <a:off x="22225" y="18449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138" name="Google Shape;138;p16"/>
          <p:cNvCxnSpPr/>
          <p:nvPr/>
        </p:nvCxnSpPr>
        <p:spPr>
          <a:xfrm rot="10800000">
            <a:off x="3832050" y="2733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2_1">
    <p:spTree>
      <p:nvGrpSpPr>
        <p:cNvPr id="139" name="Shape 139"/>
        <p:cNvGrpSpPr/>
        <p:nvPr/>
      </p:nvGrpSpPr>
      <p:grpSpPr>
        <a:xfrm>
          <a:off x="0" y="0"/>
          <a:ext cx="0" cy="0"/>
          <a:chOff x="0" y="0"/>
          <a:chExt cx="0" cy="0"/>
        </a:xfrm>
      </p:grpSpPr>
      <p:sp>
        <p:nvSpPr>
          <p:cNvPr id="140" name="Google Shape;140;p17"/>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41" name="Google Shape;141;p17"/>
          <p:cNvSpPr/>
          <p:nvPr/>
        </p:nvSpPr>
        <p:spPr>
          <a:xfrm>
            <a:off x="0" y="4787525"/>
            <a:ext cx="1005900" cy="27726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7"/>
          <p:cNvSpPr/>
          <p:nvPr/>
        </p:nvSpPr>
        <p:spPr>
          <a:xfrm>
            <a:off x="9686100" y="25"/>
            <a:ext cx="1005900" cy="65025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3" name="Google Shape;143;p17"/>
          <p:cNvCxnSpPr/>
          <p:nvPr/>
        </p:nvCxnSpPr>
        <p:spPr>
          <a:xfrm rot="10800000">
            <a:off x="10399525" y="-11300"/>
            <a:ext cx="0" cy="1418100"/>
          </a:xfrm>
          <a:prstGeom prst="straightConnector1">
            <a:avLst/>
          </a:prstGeom>
          <a:noFill/>
          <a:ln cap="flat" cmpd="sng" w="28575">
            <a:solidFill>
              <a:schemeClr val="dk1"/>
            </a:solidFill>
            <a:prstDash val="solid"/>
            <a:round/>
            <a:headEnd len="med" w="med" type="none"/>
            <a:tailEnd len="med" w="med" type="none"/>
          </a:ln>
        </p:spPr>
      </p:cxnSp>
      <p:cxnSp>
        <p:nvCxnSpPr>
          <p:cNvPr id="144" name="Google Shape;144;p17"/>
          <p:cNvCxnSpPr/>
          <p:nvPr/>
        </p:nvCxnSpPr>
        <p:spPr>
          <a:xfrm rot="10800000">
            <a:off x="1859550" y="515445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45" name="Google Shape;145;p17"/>
          <p:cNvCxnSpPr/>
          <p:nvPr/>
        </p:nvCxnSpPr>
        <p:spPr>
          <a:xfrm rot="5400000">
            <a:off x="10083175" y="18449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146" name="Google Shape;146;p17"/>
          <p:cNvCxnSpPr/>
          <p:nvPr/>
        </p:nvCxnSpPr>
        <p:spPr>
          <a:xfrm rot="10800000">
            <a:off x="3832050" y="701400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47" name="Shape 147"/>
        <p:cNvGrpSpPr/>
        <p:nvPr/>
      </p:nvGrpSpPr>
      <p:grpSpPr>
        <a:xfrm>
          <a:off x="0" y="0"/>
          <a:ext cx="0" cy="0"/>
          <a:chOff x="0" y="0"/>
          <a:chExt cx="0" cy="0"/>
        </a:xfrm>
      </p:grpSpPr>
      <p:sp>
        <p:nvSpPr>
          <p:cNvPr id="148" name="Google Shape;148;p18"/>
          <p:cNvSpPr txBox="1"/>
          <p:nvPr>
            <p:ph idx="1" type="subTitle"/>
          </p:nvPr>
        </p:nvSpPr>
        <p:spPr>
          <a:xfrm>
            <a:off x="1596000" y="4940150"/>
            <a:ext cx="8379600" cy="1201500"/>
          </a:xfrm>
          <a:prstGeom prst="rect">
            <a:avLst/>
          </a:prstGeom>
        </p:spPr>
        <p:txBody>
          <a:bodyPr anchorCtr="0" anchor="t" bIns="116050" lIns="116050" spcFirstLastPara="1" rIns="116050" wrap="square" tIns="116050">
            <a:noAutofit/>
          </a:bodyPr>
          <a:lstStyle>
            <a:lvl1pPr lvl="0" rtl="0">
              <a:spcBef>
                <a:spcPts val="0"/>
              </a:spcBef>
              <a:spcAft>
                <a:spcPts val="0"/>
              </a:spcAft>
              <a:buSzPts val="1800"/>
              <a:buAutoNum type="arabicPeriod"/>
              <a:defRPr b="0">
                <a:solidFill>
                  <a:srgbClr val="0E2A47"/>
                </a:solidFill>
              </a:defRPr>
            </a:lvl1pPr>
            <a:lvl2pPr lvl="1" rtl="0" algn="ctr">
              <a:lnSpc>
                <a:spcPct val="100000"/>
              </a:lnSpc>
              <a:spcBef>
                <a:spcPts val="0"/>
              </a:spcBef>
              <a:spcAft>
                <a:spcPts val="0"/>
              </a:spcAft>
              <a:buSzPts val="1800"/>
              <a:buAutoNum type="alphaLcPeriod"/>
              <a:defRPr sz="3600"/>
            </a:lvl2pPr>
            <a:lvl3pPr lvl="2" rtl="0" algn="ctr">
              <a:lnSpc>
                <a:spcPct val="100000"/>
              </a:lnSpc>
              <a:spcBef>
                <a:spcPts val="0"/>
              </a:spcBef>
              <a:spcAft>
                <a:spcPts val="0"/>
              </a:spcAft>
              <a:buSzPts val="1800"/>
              <a:buAutoNum type="romanLcPeriod"/>
              <a:defRPr sz="3600"/>
            </a:lvl3pPr>
            <a:lvl4pPr lvl="3" rtl="0" algn="ctr">
              <a:lnSpc>
                <a:spcPct val="100000"/>
              </a:lnSpc>
              <a:spcBef>
                <a:spcPts val="0"/>
              </a:spcBef>
              <a:spcAft>
                <a:spcPts val="0"/>
              </a:spcAft>
              <a:buSzPts val="1800"/>
              <a:buAutoNum type="arabicPeriod"/>
              <a:defRPr sz="3600"/>
            </a:lvl4pPr>
            <a:lvl5pPr lvl="4" rtl="0" algn="ctr">
              <a:lnSpc>
                <a:spcPct val="100000"/>
              </a:lnSpc>
              <a:spcBef>
                <a:spcPts val="0"/>
              </a:spcBef>
              <a:spcAft>
                <a:spcPts val="0"/>
              </a:spcAft>
              <a:buSzPts val="1800"/>
              <a:buAutoNum type="alphaLcPeriod"/>
              <a:defRPr sz="3600"/>
            </a:lvl5pPr>
            <a:lvl6pPr lvl="5" rtl="0" algn="ctr">
              <a:lnSpc>
                <a:spcPct val="100000"/>
              </a:lnSpc>
              <a:spcBef>
                <a:spcPts val="0"/>
              </a:spcBef>
              <a:spcAft>
                <a:spcPts val="0"/>
              </a:spcAft>
              <a:buSzPts val="1800"/>
              <a:buAutoNum type="romanLcPeriod"/>
              <a:defRPr sz="3600"/>
            </a:lvl6pPr>
            <a:lvl7pPr lvl="6" rtl="0" algn="ctr">
              <a:lnSpc>
                <a:spcPct val="100000"/>
              </a:lnSpc>
              <a:spcBef>
                <a:spcPts val="0"/>
              </a:spcBef>
              <a:spcAft>
                <a:spcPts val="0"/>
              </a:spcAft>
              <a:buSzPts val="1800"/>
              <a:buAutoNum type="arabicPeriod"/>
              <a:defRPr sz="3600"/>
            </a:lvl7pPr>
            <a:lvl8pPr lvl="7" rtl="0" algn="ctr">
              <a:lnSpc>
                <a:spcPct val="100000"/>
              </a:lnSpc>
              <a:spcBef>
                <a:spcPts val="0"/>
              </a:spcBef>
              <a:spcAft>
                <a:spcPts val="0"/>
              </a:spcAft>
              <a:buSzPts val="1800"/>
              <a:buAutoNum type="alphaLcPeriod"/>
              <a:defRPr sz="3600"/>
            </a:lvl8pPr>
            <a:lvl9pPr lvl="8" rtl="0" algn="ctr">
              <a:lnSpc>
                <a:spcPct val="100000"/>
              </a:lnSpc>
              <a:spcBef>
                <a:spcPts val="0"/>
              </a:spcBef>
              <a:spcAft>
                <a:spcPts val="0"/>
              </a:spcAft>
              <a:buSzPts val="1800"/>
              <a:buAutoNum type="romanLcPeriod"/>
              <a:defRPr sz="3600"/>
            </a:lvl9pPr>
          </a:lstStyle>
          <a:p/>
        </p:txBody>
      </p:sp>
      <p:sp>
        <p:nvSpPr>
          <p:cNvPr id="149" name="Google Shape;149;p18"/>
          <p:cNvSpPr txBox="1"/>
          <p:nvPr>
            <p:ph idx="2" type="subTitle"/>
          </p:nvPr>
        </p:nvSpPr>
        <p:spPr>
          <a:xfrm>
            <a:off x="1597600" y="1795925"/>
            <a:ext cx="8376300" cy="28452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b="0">
                <a:solidFill>
                  <a:srgbClr val="0E2A47"/>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50" name="Google Shape;150;p18"/>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51" name="Google Shape;151;p18"/>
          <p:cNvSpPr/>
          <p:nvPr/>
        </p:nvSpPr>
        <p:spPr>
          <a:xfrm>
            <a:off x="0" y="25"/>
            <a:ext cx="1005900" cy="756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 name="Google Shape;152;p18"/>
          <p:cNvCxnSpPr/>
          <p:nvPr/>
        </p:nvCxnSpPr>
        <p:spPr>
          <a:xfrm>
            <a:off x="4209000" y="6818225"/>
            <a:ext cx="6483000" cy="0"/>
          </a:xfrm>
          <a:prstGeom prst="straightConnector1">
            <a:avLst/>
          </a:prstGeom>
          <a:noFill/>
          <a:ln cap="flat" cmpd="sng" w="28575">
            <a:solidFill>
              <a:schemeClr val="dk1"/>
            </a:solidFill>
            <a:prstDash val="solid"/>
            <a:round/>
            <a:headEnd len="med" w="med" type="none"/>
            <a:tailEnd len="med" w="med" type="none"/>
          </a:ln>
        </p:spPr>
      </p:cxnSp>
      <p:cxnSp>
        <p:nvCxnSpPr>
          <p:cNvPr id="153" name="Google Shape;153;p18"/>
          <p:cNvCxnSpPr/>
          <p:nvPr/>
        </p:nvCxnSpPr>
        <p:spPr>
          <a:xfrm>
            <a:off x="497250" y="0"/>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154" name="Google Shape;154;p18"/>
          <p:cNvCxnSpPr/>
          <p:nvPr/>
        </p:nvCxnSpPr>
        <p:spPr>
          <a:xfrm>
            <a:off x="3472200" y="6818225"/>
            <a:ext cx="632700" cy="0"/>
          </a:xfrm>
          <a:prstGeom prst="straightConnector1">
            <a:avLst/>
          </a:prstGeom>
          <a:noFill/>
          <a:ln cap="flat" cmpd="sng" w="28575">
            <a:solidFill>
              <a:schemeClr val="dk1"/>
            </a:solidFill>
            <a:prstDash val="dot"/>
            <a:round/>
            <a:headEnd len="med" w="med" type="none"/>
            <a:tailEnd len="med" w="med" type="none"/>
          </a:ln>
        </p:spPr>
      </p:cxnSp>
      <p:cxnSp>
        <p:nvCxnSpPr>
          <p:cNvPr id="155" name="Google Shape;155;p18"/>
          <p:cNvCxnSpPr/>
          <p:nvPr/>
        </p:nvCxnSpPr>
        <p:spPr>
          <a:xfrm rot="-5400000">
            <a:off x="186600" y="25237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56" name="Shape 156"/>
        <p:cNvGrpSpPr/>
        <p:nvPr/>
      </p:nvGrpSpPr>
      <p:grpSpPr>
        <a:xfrm>
          <a:off x="0" y="0"/>
          <a:ext cx="0" cy="0"/>
          <a:chOff x="0" y="0"/>
          <a:chExt cx="0" cy="0"/>
        </a:xfrm>
      </p:grpSpPr>
      <p:sp>
        <p:nvSpPr>
          <p:cNvPr id="157" name="Google Shape;157;p19"/>
          <p:cNvSpPr txBox="1"/>
          <p:nvPr>
            <p:ph idx="1" type="subTitle"/>
          </p:nvPr>
        </p:nvSpPr>
        <p:spPr>
          <a:xfrm>
            <a:off x="716350" y="1795925"/>
            <a:ext cx="4064400" cy="51420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b="0">
                <a:solidFill>
                  <a:srgbClr val="0E2A47"/>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58" name="Google Shape;158;p19"/>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59" name="Google Shape;159;p19"/>
          <p:cNvSpPr txBox="1"/>
          <p:nvPr>
            <p:ph idx="2" type="subTitle"/>
          </p:nvPr>
        </p:nvSpPr>
        <p:spPr>
          <a:xfrm>
            <a:off x="4818350" y="1796075"/>
            <a:ext cx="5157300" cy="51417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b="0">
                <a:solidFill>
                  <a:srgbClr val="0E2A47"/>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160" name="Google Shape;160;p19"/>
          <p:cNvSpPr/>
          <p:nvPr/>
        </p:nvSpPr>
        <p:spPr>
          <a:xfrm rot="-5400000">
            <a:off x="5080500" y="1941000"/>
            <a:ext cx="538500" cy="10699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1" name="Google Shape;161;p19"/>
          <p:cNvCxnSpPr/>
          <p:nvPr/>
        </p:nvCxnSpPr>
        <p:spPr>
          <a:xfrm>
            <a:off x="231075" y="0"/>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162" name="Google Shape;162;p19"/>
          <p:cNvCxnSpPr/>
          <p:nvPr/>
        </p:nvCxnSpPr>
        <p:spPr>
          <a:xfrm rot="-5400000">
            <a:off x="-79575" y="25237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163" name="Google Shape;163;p19"/>
          <p:cNvCxnSpPr/>
          <p:nvPr/>
        </p:nvCxnSpPr>
        <p:spPr>
          <a:xfrm rot="10800000">
            <a:off x="1051650" y="-697575"/>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164" name="Google Shape;164;p19"/>
          <p:cNvCxnSpPr/>
          <p:nvPr/>
        </p:nvCxnSpPr>
        <p:spPr>
          <a:xfrm rot="10800000">
            <a:off x="2207400" y="348375"/>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5" name="Shape 165"/>
        <p:cNvGrpSpPr/>
        <p:nvPr/>
      </p:nvGrpSpPr>
      <p:grpSpPr>
        <a:xfrm>
          <a:off x="0" y="0"/>
          <a:ext cx="0" cy="0"/>
          <a:chOff x="0" y="0"/>
          <a:chExt cx="0" cy="0"/>
        </a:xfrm>
      </p:grpSpPr>
      <p:sp>
        <p:nvSpPr>
          <p:cNvPr id="166" name="Google Shape;166;p20"/>
          <p:cNvSpPr txBox="1"/>
          <p:nvPr>
            <p:ph idx="1" type="subTitle"/>
          </p:nvPr>
        </p:nvSpPr>
        <p:spPr>
          <a:xfrm>
            <a:off x="1259850" y="1795925"/>
            <a:ext cx="8172300" cy="3202500"/>
          </a:xfrm>
          <a:prstGeom prst="rect">
            <a:avLst/>
          </a:prstGeom>
        </p:spPr>
        <p:txBody>
          <a:bodyPr anchorCtr="0" anchor="t" bIns="116050" lIns="116050" spcFirstLastPara="1" rIns="116050" wrap="square" tIns="116050">
            <a:noAutofit/>
          </a:bodyPr>
          <a:lstStyle>
            <a:lvl1pPr lvl="0" rtl="0">
              <a:spcBef>
                <a:spcPts val="0"/>
              </a:spcBef>
              <a:spcAft>
                <a:spcPts val="0"/>
              </a:spcAft>
              <a:buSzPts val="1800"/>
              <a:buNone/>
              <a:defRPr sz="2000"/>
            </a:lvl1pPr>
            <a:lvl2pPr lvl="1" rtl="0" algn="ctr">
              <a:lnSpc>
                <a:spcPct val="100000"/>
              </a:lnSpc>
              <a:spcBef>
                <a:spcPts val="2000"/>
              </a:spcBef>
              <a:spcAft>
                <a:spcPts val="0"/>
              </a:spcAft>
              <a:buSzPts val="1800"/>
              <a:buNone/>
              <a:defRPr/>
            </a:lvl2pPr>
            <a:lvl3pPr lvl="2" rtl="0" algn="ctr">
              <a:lnSpc>
                <a:spcPct val="100000"/>
              </a:lnSpc>
              <a:spcBef>
                <a:spcPts val="2000"/>
              </a:spcBef>
              <a:spcAft>
                <a:spcPts val="0"/>
              </a:spcAft>
              <a:buSzPts val="1800"/>
              <a:buNone/>
              <a:defRPr/>
            </a:lvl3pPr>
            <a:lvl4pPr lvl="3" rtl="0" algn="ctr">
              <a:lnSpc>
                <a:spcPct val="100000"/>
              </a:lnSpc>
              <a:spcBef>
                <a:spcPts val="2000"/>
              </a:spcBef>
              <a:spcAft>
                <a:spcPts val="0"/>
              </a:spcAft>
              <a:buSzPts val="1800"/>
              <a:buNone/>
              <a:defRPr/>
            </a:lvl4pPr>
            <a:lvl5pPr lvl="4" rtl="0" algn="ctr">
              <a:lnSpc>
                <a:spcPct val="100000"/>
              </a:lnSpc>
              <a:spcBef>
                <a:spcPts val="2000"/>
              </a:spcBef>
              <a:spcAft>
                <a:spcPts val="0"/>
              </a:spcAft>
              <a:buSzPts val="1800"/>
              <a:buNone/>
              <a:defRPr/>
            </a:lvl5pPr>
            <a:lvl6pPr lvl="5" rtl="0" algn="ctr">
              <a:lnSpc>
                <a:spcPct val="100000"/>
              </a:lnSpc>
              <a:spcBef>
                <a:spcPts val="2000"/>
              </a:spcBef>
              <a:spcAft>
                <a:spcPts val="0"/>
              </a:spcAft>
              <a:buSzPts val="1800"/>
              <a:buNone/>
              <a:defRPr/>
            </a:lvl6pPr>
            <a:lvl7pPr lvl="6" rtl="0" algn="ctr">
              <a:lnSpc>
                <a:spcPct val="100000"/>
              </a:lnSpc>
              <a:spcBef>
                <a:spcPts val="2000"/>
              </a:spcBef>
              <a:spcAft>
                <a:spcPts val="0"/>
              </a:spcAft>
              <a:buSzPts val="1800"/>
              <a:buNone/>
              <a:defRPr/>
            </a:lvl7pPr>
            <a:lvl8pPr lvl="7" rtl="0" algn="ctr">
              <a:lnSpc>
                <a:spcPct val="100000"/>
              </a:lnSpc>
              <a:spcBef>
                <a:spcPts val="2000"/>
              </a:spcBef>
              <a:spcAft>
                <a:spcPts val="0"/>
              </a:spcAft>
              <a:buSzPts val="1800"/>
              <a:buNone/>
              <a:defRPr/>
            </a:lvl8pPr>
            <a:lvl9pPr lvl="8" rtl="0" algn="ctr">
              <a:lnSpc>
                <a:spcPct val="100000"/>
              </a:lnSpc>
              <a:spcBef>
                <a:spcPts val="2000"/>
              </a:spcBef>
              <a:spcAft>
                <a:spcPts val="2000"/>
              </a:spcAft>
              <a:buSzPts val="1800"/>
              <a:buNone/>
              <a:defRPr/>
            </a:lvl9pPr>
          </a:lstStyle>
          <a:p/>
        </p:txBody>
      </p:sp>
      <p:sp>
        <p:nvSpPr>
          <p:cNvPr id="167" name="Google Shape;167;p20"/>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68" name="Google Shape;168;p20"/>
          <p:cNvSpPr/>
          <p:nvPr/>
        </p:nvSpPr>
        <p:spPr>
          <a:xfrm rot="-5400000">
            <a:off x="4844825" y="2429275"/>
            <a:ext cx="1005900" cy="92556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20"/>
          <p:cNvCxnSpPr/>
          <p:nvPr/>
        </p:nvCxnSpPr>
        <p:spPr>
          <a:xfrm rot="-5400000">
            <a:off x="-1011231" y="6183138"/>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170" name="Google Shape;170;p20"/>
          <p:cNvCxnSpPr/>
          <p:nvPr/>
        </p:nvCxnSpPr>
        <p:spPr>
          <a:xfrm>
            <a:off x="10326381" y="0"/>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171" name="Google Shape;171;p20"/>
          <p:cNvCxnSpPr/>
          <p:nvPr/>
        </p:nvCxnSpPr>
        <p:spPr>
          <a:xfrm rot="-5400000">
            <a:off x="49269" y="4385813"/>
            <a:ext cx="632700" cy="0"/>
          </a:xfrm>
          <a:prstGeom prst="straightConnector1">
            <a:avLst/>
          </a:prstGeom>
          <a:noFill/>
          <a:ln cap="flat" cmpd="sng" w="28575">
            <a:solidFill>
              <a:schemeClr val="dk1"/>
            </a:solidFill>
            <a:prstDash val="dot"/>
            <a:round/>
            <a:headEnd len="med" w="med" type="none"/>
            <a:tailEnd len="med" w="med" type="none"/>
          </a:ln>
        </p:spPr>
      </p:cxnSp>
      <p:cxnSp>
        <p:nvCxnSpPr>
          <p:cNvPr id="172" name="Google Shape;172;p20"/>
          <p:cNvCxnSpPr/>
          <p:nvPr/>
        </p:nvCxnSpPr>
        <p:spPr>
          <a:xfrm>
            <a:off x="10326381" y="1705750"/>
            <a:ext cx="0" cy="626100"/>
          </a:xfrm>
          <a:prstGeom prst="straightConnector1">
            <a:avLst/>
          </a:prstGeom>
          <a:noFill/>
          <a:ln cap="flat" cmpd="sng" w="28575">
            <a:solidFill>
              <a:schemeClr val="dk1"/>
            </a:solidFill>
            <a:prstDash val="dot"/>
            <a:round/>
            <a:headEnd len="med" w="med" type="none"/>
            <a:tailEnd len="med" w="med" type="none"/>
          </a:ln>
        </p:spPr>
      </p:cxnSp>
      <p:cxnSp>
        <p:nvCxnSpPr>
          <p:cNvPr id="173" name="Google Shape;173;p20"/>
          <p:cNvCxnSpPr/>
          <p:nvPr/>
        </p:nvCxnSpPr>
        <p:spPr>
          <a:xfrm>
            <a:off x="9034200" y="347175"/>
            <a:ext cx="1657800" cy="0"/>
          </a:xfrm>
          <a:prstGeom prst="straightConnector1">
            <a:avLst/>
          </a:prstGeom>
          <a:noFill/>
          <a:ln cap="flat" cmpd="sng" w="28575">
            <a:solidFill>
              <a:schemeClr val="dk1"/>
            </a:solidFill>
            <a:prstDash val="solid"/>
            <a:round/>
            <a:headEnd len="med" w="med" type="none"/>
            <a:tailEnd len="med" w="med" type="none"/>
          </a:ln>
        </p:spPr>
      </p:cxnSp>
      <p:cxnSp>
        <p:nvCxnSpPr>
          <p:cNvPr id="174" name="Google Shape;174;p20"/>
          <p:cNvCxnSpPr/>
          <p:nvPr/>
        </p:nvCxnSpPr>
        <p:spPr>
          <a:xfrm>
            <a:off x="8311509" y="347175"/>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8" name="Shape 18"/>
        <p:cNvGrpSpPr/>
        <p:nvPr/>
      </p:nvGrpSpPr>
      <p:grpSpPr>
        <a:xfrm>
          <a:off x="0" y="0"/>
          <a:ext cx="0" cy="0"/>
          <a:chOff x="0" y="0"/>
          <a:chExt cx="0" cy="0"/>
        </a:xfrm>
      </p:grpSpPr>
      <p:sp>
        <p:nvSpPr>
          <p:cNvPr id="19" name="Google Shape;19;p3"/>
          <p:cNvSpPr/>
          <p:nvPr/>
        </p:nvSpPr>
        <p:spPr>
          <a:xfrm>
            <a:off x="0" y="4084850"/>
            <a:ext cx="1005900" cy="3475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flipH="1">
            <a:off x="9686100" y="0"/>
            <a:ext cx="1005900" cy="7014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txBox="1"/>
          <p:nvPr>
            <p:ph type="title"/>
          </p:nvPr>
        </p:nvSpPr>
        <p:spPr>
          <a:xfrm>
            <a:off x="1994250" y="3393516"/>
            <a:ext cx="6703500" cy="20739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4600"/>
              <a:buNone/>
              <a:defRPr sz="5600"/>
            </a:lvl1pPr>
            <a:lvl2pPr lvl="1" rtl="0" algn="r">
              <a:spcBef>
                <a:spcPts val="0"/>
              </a:spcBef>
              <a:spcAft>
                <a:spcPts val="0"/>
              </a:spcAft>
              <a:buSzPts val="4600"/>
              <a:buNone/>
              <a:defRPr sz="4600"/>
            </a:lvl2pPr>
            <a:lvl3pPr lvl="2" rtl="0" algn="r">
              <a:spcBef>
                <a:spcPts val="0"/>
              </a:spcBef>
              <a:spcAft>
                <a:spcPts val="0"/>
              </a:spcAft>
              <a:buSzPts val="4600"/>
              <a:buNone/>
              <a:defRPr sz="4600"/>
            </a:lvl3pPr>
            <a:lvl4pPr lvl="3" rtl="0" algn="r">
              <a:spcBef>
                <a:spcPts val="0"/>
              </a:spcBef>
              <a:spcAft>
                <a:spcPts val="0"/>
              </a:spcAft>
              <a:buSzPts val="4600"/>
              <a:buNone/>
              <a:defRPr sz="4600"/>
            </a:lvl4pPr>
            <a:lvl5pPr lvl="4" rtl="0" algn="r">
              <a:spcBef>
                <a:spcPts val="0"/>
              </a:spcBef>
              <a:spcAft>
                <a:spcPts val="0"/>
              </a:spcAft>
              <a:buSzPts val="4600"/>
              <a:buNone/>
              <a:defRPr sz="4600"/>
            </a:lvl5pPr>
            <a:lvl6pPr lvl="5" rtl="0" algn="r">
              <a:spcBef>
                <a:spcPts val="0"/>
              </a:spcBef>
              <a:spcAft>
                <a:spcPts val="0"/>
              </a:spcAft>
              <a:buSzPts val="4600"/>
              <a:buNone/>
              <a:defRPr sz="4600"/>
            </a:lvl6pPr>
            <a:lvl7pPr lvl="6" rtl="0" algn="r">
              <a:spcBef>
                <a:spcPts val="0"/>
              </a:spcBef>
              <a:spcAft>
                <a:spcPts val="0"/>
              </a:spcAft>
              <a:buSzPts val="4600"/>
              <a:buNone/>
              <a:defRPr sz="4600"/>
            </a:lvl7pPr>
            <a:lvl8pPr lvl="7" rtl="0" algn="r">
              <a:spcBef>
                <a:spcPts val="0"/>
              </a:spcBef>
              <a:spcAft>
                <a:spcPts val="0"/>
              </a:spcAft>
              <a:buSzPts val="4600"/>
              <a:buNone/>
              <a:defRPr sz="4600"/>
            </a:lvl8pPr>
            <a:lvl9pPr lvl="8" rtl="0" algn="r">
              <a:spcBef>
                <a:spcPts val="0"/>
              </a:spcBef>
              <a:spcAft>
                <a:spcPts val="0"/>
              </a:spcAft>
              <a:buSzPts val="4600"/>
              <a:buNone/>
              <a:defRPr sz="4600"/>
            </a:lvl9pPr>
          </a:lstStyle>
          <a:p/>
        </p:txBody>
      </p:sp>
      <p:sp>
        <p:nvSpPr>
          <p:cNvPr id="22" name="Google Shape;22;p3"/>
          <p:cNvSpPr txBox="1"/>
          <p:nvPr>
            <p:ph hasCustomPrompt="1" idx="2" type="title"/>
          </p:nvPr>
        </p:nvSpPr>
        <p:spPr>
          <a:xfrm>
            <a:off x="4608300" y="2092584"/>
            <a:ext cx="1475400" cy="1668000"/>
          </a:xfrm>
          <a:prstGeom prst="rect">
            <a:avLst/>
          </a:prstGeom>
          <a:noFill/>
        </p:spPr>
        <p:txBody>
          <a:bodyPr anchorCtr="0" anchor="ctr" bIns="116050" lIns="116050" spcFirstLastPara="1" rIns="116050" wrap="square" tIns="116050">
            <a:noAutofit/>
          </a:bodyPr>
          <a:lstStyle>
            <a:lvl1pPr lvl="0" rtl="0" algn="ctr">
              <a:lnSpc>
                <a:spcPct val="100000"/>
              </a:lnSpc>
              <a:spcBef>
                <a:spcPts val="0"/>
              </a:spcBef>
              <a:spcAft>
                <a:spcPts val="0"/>
              </a:spcAft>
              <a:buSzPts val="7600"/>
              <a:buFont typeface="Libre Franklin Black"/>
              <a:buNone/>
              <a:defRPr sz="7000"/>
            </a:lvl1pPr>
            <a:lvl2pPr lvl="1" rtl="0" algn="r">
              <a:spcBef>
                <a:spcPts val="0"/>
              </a:spcBef>
              <a:spcAft>
                <a:spcPts val="0"/>
              </a:spcAft>
              <a:buClr>
                <a:schemeClr val="lt1"/>
              </a:buClr>
              <a:buSzPts val="7600"/>
              <a:buNone/>
              <a:defRPr sz="7600">
                <a:solidFill>
                  <a:schemeClr val="lt1"/>
                </a:solidFill>
              </a:defRPr>
            </a:lvl2pPr>
            <a:lvl3pPr lvl="2" rtl="0" algn="r">
              <a:spcBef>
                <a:spcPts val="0"/>
              </a:spcBef>
              <a:spcAft>
                <a:spcPts val="0"/>
              </a:spcAft>
              <a:buClr>
                <a:schemeClr val="lt1"/>
              </a:buClr>
              <a:buSzPts val="7600"/>
              <a:buNone/>
              <a:defRPr sz="7600">
                <a:solidFill>
                  <a:schemeClr val="lt1"/>
                </a:solidFill>
              </a:defRPr>
            </a:lvl3pPr>
            <a:lvl4pPr lvl="3" rtl="0" algn="r">
              <a:spcBef>
                <a:spcPts val="0"/>
              </a:spcBef>
              <a:spcAft>
                <a:spcPts val="0"/>
              </a:spcAft>
              <a:buClr>
                <a:schemeClr val="lt1"/>
              </a:buClr>
              <a:buSzPts val="7600"/>
              <a:buNone/>
              <a:defRPr sz="7600">
                <a:solidFill>
                  <a:schemeClr val="lt1"/>
                </a:solidFill>
              </a:defRPr>
            </a:lvl4pPr>
            <a:lvl5pPr lvl="4" rtl="0" algn="r">
              <a:spcBef>
                <a:spcPts val="0"/>
              </a:spcBef>
              <a:spcAft>
                <a:spcPts val="0"/>
              </a:spcAft>
              <a:buClr>
                <a:schemeClr val="lt1"/>
              </a:buClr>
              <a:buSzPts val="7600"/>
              <a:buNone/>
              <a:defRPr sz="7600">
                <a:solidFill>
                  <a:schemeClr val="lt1"/>
                </a:solidFill>
              </a:defRPr>
            </a:lvl5pPr>
            <a:lvl6pPr lvl="5" rtl="0" algn="r">
              <a:spcBef>
                <a:spcPts val="0"/>
              </a:spcBef>
              <a:spcAft>
                <a:spcPts val="0"/>
              </a:spcAft>
              <a:buClr>
                <a:schemeClr val="lt1"/>
              </a:buClr>
              <a:buSzPts val="7600"/>
              <a:buNone/>
              <a:defRPr sz="7600">
                <a:solidFill>
                  <a:schemeClr val="lt1"/>
                </a:solidFill>
              </a:defRPr>
            </a:lvl6pPr>
            <a:lvl7pPr lvl="6" rtl="0" algn="r">
              <a:spcBef>
                <a:spcPts val="0"/>
              </a:spcBef>
              <a:spcAft>
                <a:spcPts val="0"/>
              </a:spcAft>
              <a:buClr>
                <a:schemeClr val="lt1"/>
              </a:buClr>
              <a:buSzPts val="7600"/>
              <a:buNone/>
              <a:defRPr sz="7600">
                <a:solidFill>
                  <a:schemeClr val="lt1"/>
                </a:solidFill>
              </a:defRPr>
            </a:lvl7pPr>
            <a:lvl8pPr lvl="7" rtl="0" algn="r">
              <a:spcBef>
                <a:spcPts val="0"/>
              </a:spcBef>
              <a:spcAft>
                <a:spcPts val="0"/>
              </a:spcAft>
              <a:buClr>
                <a:schemeClr val="lt1"/>
              </a:buClr>
              <a:buSzPts val="7600"/>
              <a:buNone/>
              <a:defRPr sz="7600">
                <a:solidFill>
                  <a:schemeClr val="lt1"/>
                </a:solidFill>
              </a:defRPr>
            </a:lvl8pPr>
            <a:lvl9pPr lvl="8" rtl="0" algn="r">
              <a:spcBef>
                <a:spcPts val="0"/>
              </a:spcBef>
              <a:spcAft>
                <a:spcPts val="0"/>
              </a:spcAft>
              <a:buClr>
                <a:schemeClr val="lt1"/>
              </a:buClr>
              <a:buSzPts val="7600"/>
              <a:buNone/>
              <a:defRPr sz="7600">
                <a:solidFill>
                  <a:schemeClr val="lt1"/>
                </a:solidFill>
              </a:defRPr>
            </a:lvl9pPr>
          </a:lstStyle>
          <a:p>
            <a:r>
              <a:t>xx%</a:t>
            </a:r>
          </a:p>
        </p:txBody>
      </p:sp>
      <p:cxnSp>
        <p:nvCxnSpPr>
          <p:cNvPr id="23" name="Google Shape;23;p3"/>
          <p:cNvCxnSpPr/>
          <p:nvPr/>
        </p:nvCxnSpPr>
        <p:spPr>
          <a:xfrm>
            <a:off x="10128000" y="384090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24" name="Google Shape;24;p3"/>
          <p:cNvCxnSpPr/>
          <p:nvPr/>
        </p:nvCxnSpPr>
        <p:spPr>
          <a:xfrm rot="10800000">
            <a:off x="6678300" y="701400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25" name="Google Shape;25;p3"/>
          <p:cNvCxnSpPr/>
          <p:nvPr/>
        </p:nvCxnSpPr>
        <p:spPr>
          <a:xfrm>
            <a:off x="1005900" y="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26" name="Google Shape;26;p3"/>
          <p:cNvCxnSpPr/>
          <p:nvPr/>
        </p:nvCxnSpPr>
        <p:spPr>
          <a:xfrm>
            <a:off x="5941500" y="70140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27" name="Google Shape;27;p3"/>
          <p:cNvCxnSpPr/>
          <p:nvPr/>
        </p:nvCxnSpPr>
        <p:spPr>
          <a:xfrm rot="-5400000">
            <a:off x="9811650" y="34027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28" name="Google Shape;28;p3"/>
          <p:cNvCxnSpPr/>
          <p:nvPr/>
        </p:nvCxnSpPr>
        <p:spPr>
          <a:xfrm rot="-5400000">
            <a:off x="689550" y="414840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75" name="Shape 175"/>
        <p:cNvGrpSpPr/>
        <p:nvPr/>
      </p:nvGrpSpPr>
      <p:grpSpPr>
        <a:xfrm>
          <a:off x="0" y="0"/>
          <a:ext cx="0" cy="0"/>
          <a:chOff x="0" y="0"/>
          <a:chExt cx="0" cy="0"/>
        </a:xfrm>
      </p:grpSpPr>
      <p:sp>
        <p:nvSpPr>
          <p:cNvPr id="176" name="Google Shape;176;p21"/>
          <p:cNvSpPr txBox="1"/>
          <p:nvPr>
            <p:ph idx="1" type="subTitle"/>
          </p:nvPr>
        </p:nvSpPr>
        <p:spPr>
          <a:xfrm>
            <a:off x="716400" y="1795925"/>
            <a:ext cx="6372000" cy="3249000"/>
          </a:xfrm>
          <a:prstGeom prst="rect">
            <a:avLst/>
          </a:prstGeom>
        </p:spPr>
        <p:txBody>
          <a:bodyPr anchorCtr="0" anchor="t" bIns="116050" lIns="116050" spcFirstLastPara="1" rIns="116050" wrap="square" tIns="116050">
            <a:noAutofit/>
          </a:bodyPr>
          <a:lstStyle>
            <a:lvl1pPr lvl="0" rtl="0">
              <a:spcBef>
                <a:spcPts val="0"/>
              </a:spcBef>
              <a:spcAft>
                <a:spcPts val="0"/>
              </a:spcAft>
              <a:buSzPts val="1800"/>
              <a:buFont typeface="Manrope ExtraBold"/>
              <a:buAutoNum type="arabicPeriod"/>
              <a:defRPr sz="2000"/>
            </a:lvl1pPr>
            <a:lvl2pPr lvl="1" rtl="0" algn="ctr">
              <a:lnSpc>
                <a:spcPct val="100000"/>
              </a:lnSpc>
              <a:spcBef>
                <a:spcPts val="1300"/>
              </a:spcBef>
              <a:spcAft>
                <a:spcPts val="0"/>
              </a:spcAft>
              <a:buSzPts val="1800"/>
              <a:buAutoNum type="alphaLcPeriod"/>
              <a:defRPr/>
            </a:lvl2pPr>
            <a:lvl3pPr lvl="2" rtl="0" algn="ctr">
              <a:lnSpc>
                <a:spcPct val="100000"/>
              </a:lnSpc>
              <a:spcBef>
                <a:spcPts val="2000"/>
              </a:spcBef>
              <a:spcAft>
                <a:spcPts val="0"/>
              </a:spcAft>
              <a:buSzPts val="1800"/>
              <a:buAutoNum type="romanLcPeriod"/>
              <a:defRPr/>
            </a:lvl3pPr>
            <a:lvl4pPr lvl="3" rtl="0" algn="ctr">
              <a:lnSpc>
                <a:spcPct val="100000"/>
              </a:lnSpc>
              <a:spcBef>
                <a:spcPts val="2000"/>
              </a:spcBef>
              <a:spcAft>
                <a:spcPts val="0"/>
              </a:spcAft>
              <a:buSzPts val="1800"/>
              <a:buAutoNum type="arabicPeriod"/>
              <a:defRPr/>
            </a:lvl4pPr>
            <a:lvl5pPr lvl="4" rtl="0" algn="ctr">
              <a:lnSpc>
                <a:spcPct val="100000"/>
              </a:lnSpc>
              <a:spcBef>
                <a:spcPts val="2000"/>
              </a:spcBef>
              <a:spcAft>
                <a:spcPts val="0"/>
              </a:spcAft>
              <a:buSzPts val="1800"/>
              <a:buAutoNum type="alphaLcPeriod"/>
              <a:defRPr/>
            </a:lvl5pPr>
            <a:lvl6pPr lvl="5" rtl="0" algn="ctr">
              <a:lnSpc>
                <a:spcPct val="100000"/>
              </a:lnSpc>
              <a:spcBef>
                <a:spcPts val="2000"/>
              </a:spcBef>
              <a:spcAft>
                <a:spcPts val="0"/>
              </a:spcAft>
              <a:buSzPts val="1800"/>
              <a:buAutoNum type="romanLcPeriod"/>
              <a:defRPr/>
            </a:lvl6pPr>
            <a:lvl7pPr lvl="6" rtl="0" algn="ctr">
              <a:lnSpc>
                <a:spcPct val="100000"/>
              </a:lnSpc>
              <a:spcBef>
                <a:spcPts val="2000"/>
              </a:spcBef>
              <a:spcAft>
                <a:spcPts val="0"/>
              </a:spcAft>
              <a:buSzPts val="1800"/>
              <a:buAutoNum type="arabicPeriod"/>
              <a:defRPr/>
            </a:lvl7pPr>
            <a:lvl8pPr lvl="7" rtl="0" algn="ctr">
              <a:lnSpc>
                <a:spcPct val="100000"/>
              </a:lnSpc>
              <a:spcBef>
                <a:spcPts val="2000"/>
              </a:spcBef>
              <a:spcAft>
                <a:spcPts val="0"/>
              </a:spcAft>
              <a:buSzPts val="1800"/>
              <a:buAutoNum type="alphaLcPeriod"/>
              <a:defRPr/>
            </a:lvl8pPr>
            <a:lvl9pPr lvl="8" rtl="0" algn="ctr">
              <a:lnSpc>
                <a:spcPct val="100000"/>
              </a:lnSpc>
              <a:spcBef>
                <a:spcPts val="2000"/>
              </a:spcBef>
              <a:spcAft>
                <a:spcPts val="2000"/>
              </a:spcAft>
              <a:buSzPts val="1800"/>
              <a:buAutoNum type="romanLcPeriod"/>
              <a:defRPr/>
            </a:lvl9pPr>
          </a:lstStyle>
          <a:p/>
        </p:txBody>
      </p:sp>
      <p:sp>
        <p:nvSpPr>
          <p:cNvPr id="177" name="Google Shape;177;p21"/>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78" name="Google Shape;178;p21"/>
          <p:cNvSpPr/>
          <p:nvPr/>
        </p:nvSpPr>
        <p:spPr>
          <a:xfrm flipH="1">
            <a:off x="9686100" y="25"/>
            <a:ext cx="1005900" cy="756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21"/>
          <p:cNvCxnSpPr/>
          <p:nvPr/>
        </p:nvCxnSpPr>
        <p:spPr>
          <a:xfrm rot="10800000">
            <a:off x="0" y="6818225"/>
            <a:ext cx="6483000" cy="0"/>
          </a:xfrm>
          <a:prstGeom prst="straightConnector1">
            <a:avLst/>
          </a:prstGeom>
          <a:noFill/>
          <a:ln cap="flat" cmpd="sng" w="28575">
            <a:solidFill>
              <a:schemeClr val="dk1"/>
            </a:solidFill>
            <a:prstDash val="solid"/>
            <a:round/>
            <a:headEnd len="med" w="med" type="none"/>
            <a:tailEnd len="med" w="med" type="none"/>
          </a:ln>
        </p:spPr>
      </p:cxnSp>
      <p:cxnSp>
        <p:nvCxnSpPr>
          <p:cNvPr id="180" name="Google Shape;180;p21"/>
          <p:cNvCxnSpPr/>
          <p:nvPr/>
        </p:nvCxnSpPr>
        <p:spPr>
          <a:xfrm>
            <a:off x="10194750" y="0"/>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181" name="Google Shape;181;p21"/>
          <p:cNvCxnSpPr/>
          <p:nvPr/>
        </p:nvCxnSpPr>
        <p:spPr>
          <a:xfrm rot="10800000">
            <a:off x="6587100" y="6818225"/>
            <a:ext cx="632700" cy="0"/>
          </a:xfrm>
          <a:prstGeom prst="straightConnector1">
            <a:avLst/>
          </a:prstGeom>
          <a:noFill/>
          <a:ln cap="flat" cmpd="sng" w="28575">
            <a:solidFill>
              <a:schemeClr val="dk1"/>
            </a:solidFill>
            <a:prstDash val="dot"/>
            <a:round/>
            <a:headEnd len="med" w="med" type="none"/>
            <a:tailEnd len="med" w="med" type="none"/>
          </a:ln>
        </p:spPr>
      </p:cxnSp>
      <p:cxnSp>
        <p:nvCxnSpPr>
          <p:cNvPr id="182" name="Google Shape;182;p21"/>
          <p:cNvCxnSpPr/>
          <p:nvPr/>
        </p:nvCxnSpPr>
        <p:spPr>
          <a:xfrm rot="-5400000">
            <a:off x="9872700" y="25237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83" name="Shape 183"/>
        <p:cNvGrpSpPr/>
        <p:nvPr/>
      </p:nvGrpSpPr>
      <p:grpSpPr>
        <a:xfrm>
          <a:off x="0" y="0"/>
          <a:ext cx="0" cy="0"/>
          <a:chOff x="0" y="0"/>
          <a:chExt cx="0" cy="0"/>
        </a:xfrm>
      </p:grpSpPr>
      <p:sp>
        <p:nvSpPr>
          <p:cNvPr id="184" name="Google Shape;184;p22"/>
          <p:cNvSpPr txBox="1"/>
          <p:nvPr>
            <p:ph idx="1" type="subTitle"/>
          </p:nvPr>
        </p:nvSpPr>
        <p:spPr>
          <a:xfrm>
            <a:off x="1156325" y="1851899"/>
            <a:ext cx="8379300" cy="2078100"/>
          </a:xfrm>
          <a:prstGeom prst="rect">
            <a:avLst/>
          </a:prstGeom>
        </p:spPr>
        <p:txBody>
          <a:bodyPr anchorCtr="0" anchor="t" bIns="116050" lIns="116050" spcFirstLastPara="1" rIns="116050" wrap="square" tIns="116050">
            <a:noAutofit/>
          </a:bodyPr>
          <a:lstStyle>
            <a:lvl1pPr lvl="0" rtl="0">
              <a:spcBef>
                <a:spcPts val="0"/>
              </a:spcBef>
              <a:spcAft>
                <a:spcPts val="0"/>
              </a:spcAft>
              <a:buSzPts val="1400"/>
              <a:buFont typeface="Manrope"/>
              <a:buChar char="●"/>
              <a:defRPr/>
            </a:lvl1pPr>
            <a:lvl2pPr lvl="1" rtl="0" algn="ctr">
              <a:lnSpc>
                <a:spcPct val="100000"/>
              </a:lnSpc>
              <a:spcBef>
                <a:spcPts val="0"/>
              </a:spcBef>
              <a:spcAft>
                <a:spcPts val="0"/>
              </a:spcAft>
              <a:buSzPts val="1400"/>
              <a:buFont typeface="Manrope"/>
              <a:buChar char="○"/>
              <a:defRPr/>
            </a:lvl2pPr>
            <a:lvl3pPr lvl="2" rtl="0" algn="ctr">
              <a:lnSpc>
                <a:spcPct val="100000"/>
              </a:lnSpc>
              <a:spcBef>
                <a:spcPts val="2000"/>
              </a:spcBef>
              <a:spcAft>
                <a:spcPts val="0"/>
              </a:spcAft>
              <a:buSzPts val="1400"/>
              <a:buFont typeface="Manrope"/>
              <a:buChar char="■"/>
              <a:defRPr/>
            </a:lvl3pPr>
            <a:lvl4pPr lvl="3" rtl="0" algn="ctr">
              <a:lnSpc>
                <a:spcPct val="100000"/>
              </a:lnSpc>
              <a:spcBef>
                <a:spcPts val="2000"/>
              </a:spcBef>
              <a:spcAft>
                <a:spcPts val="0"/>
              </a:spcAft>
              <a:buSzPts val="1400"/>
              <a:buFont typeface="Manrope"/>
              <a:buChar char="●"/>
              <a:defRPr/>
            </a:lvl4pPr>
            <a:lvl5pPr lvl="4" rtl="0" algn="ctr">
              <a:lnSpc>
                <a:spcPct val="100000"/>
              </a:lnSpc>
              <a:spcBef>
                <a:spcPts val="2000"/>
              </a:spcBef>
              <a:spcAft>
                <a:spcPts val="0"/>
              </a:spcAft>
              <a:buSzPts val="1400"/>
              <a:buFont typeface="Manrope"/>
              <a:buChar char="○"/>
              <a:defRPr/>
            </a:lvl5pPr>
            <a:lvl6pPr lvl="5" rtl="0" algn="ctr">
              <a:lnSpc>
                <a:spcPct val="100000"/>
              </a:lnSpc>
              <a:spcBef>
                <a:spcPts val="2000"/>
              </a:spcBef>
              <a:spcAft>
                <a:spcPts val="0"/>
              </a:spcAft>
              <a:buSzPts val="1400"/>
              <a:buFont typeface="Manrope"/>
              <a:buChar char="■"/>
              <a:defRPr/>
            </a:lvl6pPr>
            <a:lvl7pPr lvl="6" rtl="0" algn="ctr">
              <a:lnSpc>
                <a:spcPct val="100000"/>
              </a:lnSpc>
              <a:spcBef>
                <a:spcPts val="2000"/>
              </a:spcBef>
              <a:spcAft>
                <a:spcPts val="0"/>
              </a:spcAft>
              <a:buSzPts val="1400"/>
              <a:buFont typeface="Manrope"/>
              <a:buChar char="●"/>
              <a:defRPr/>
            </a:lvl7pPr>
            <a:lvl8pPr lvl="7" rtl="0" algn="ctr">
              <a:lnSpc>
                <a:spcPct val="100000"/>
              </a:lnSpc>
              <a:spcBef>
                <a:spcPts val="2000"/>
              </a:spcBef>
              <a:spcAft>
                <a:spcPts val="0"/>
              </a:spcAft>
              <a:buSzPts val="1400"/>
              <a:buFont typeface="Manrope"/>
              <a:buChar char="○"/>
              <a:defRPr/>
            </a:lvl8pPr>
            <a:lvl9pPr lvl="8" rtl="0" algn="ctr">
              <a:lnSpc>
                <a:spcPct val="100000"/>
              </a:lnSpc>
              <a:spcBef>
                <a:spcPts val="2000"/>
              </a:spcBef>
              <a:spcAft>
                <a:spcPts val="2000"/>
              </a:spcAft>
              <a:buSzPts val="1400"/>
              <a:buFont typeface="Manrope"/>
              <a:buChar char="■"/>
              <a:defRPr/>
            </a:lvl9pPr>
          </a:lstStyle>
          <a:p/>
        </p:txBody>
      </p:sp>
      <p:sp>
        <p:nvSpPr>
          <p:cNvPr id="185" name="Google Shape;185;p22"/>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186" name="Google Shape;186;p22"/>
          <p:cNvSpPr/>
          <p:nvPr/>
        </p:nvSpPr>
        <p:spPr>
          <a:xfrm flipH="1" rot="5400000">
            <a:off x="5067300" y="2653525"/>
            <a:ext cx="557400" cy="92556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2"/>
          <p:cNvCxnSpPr/>
          <p:nvPr/>
        </p:nvCxnSpPr>
        <p:spPr>
          <a:xfrm rot="-5400000">
            <a:off x="9067075" y="6183138"/>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188" name="Google Shape;188;p22"/>
          <p:cNvCxnSpPr/>
          <p:nvPr/>
        </p:nvCxnSpPr>
        <p:spPr>
          <a:xfrm>
            <a:off x="731238" y="0"/>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189" name="Google Shape;189;p22"/>
          <p:cNvCxnSpPr/>
          <p:nvPr/>
        </p:nvCxnSpPr>
        <p:spPr>
          <a:xfrm rot="-5400000">
            <a:off x="10127575" y="4385813"/>
            <a:ext cx="632700" cy="0"/>
          </a:xfrm>
          <a:prstGeom prst="straightConnector1">
            <a:avLst/>
          </a:prstGeom>
          <a:noFill/>
          <a:ln cap="flat" cmpd="sng" w="28575">
            <a:solidFill>
              <a:schemeClr val="dk1"/>
            </a:solidFill>
            <a:prstDash val="dot"/>
            <a:round/>
            <a:headEnd len="med" w="med" type="none"/>
            <a:tailEnd len="med" w="med" type="none"/>
          </a:ln>
        </p:spPr>
      </p:cxnSp>
      <p:cxnSp>
        <p:nvCxnSpPr>
          <p:cNvPr id="190" name="Google Shape;190;p22"/>
          <p:cNvCxnSpPr/>
          <p:nvPr/>
        </p:nvCxnSpPr>
        <p:spPr>
          <a:xfrm>
            <a:off x="731238" y="1705750"/>
            <a:ext cx="0" cy="626100"/>
          </a:xfrm>
          <a:prstGeom prst="straightConnector1">
            <a:avLst/>
          </a:prstGeom>
          <a:noFill/>
          <a:ln cap="flat" cmpd="sng" w="28575">
            <a:solidFill>
              <a:schemeClr val="dk1"/>
            </a:solidFill>
            <a:prstDash val="dot"/>
            <a:round/>
            <a:headEnd len="med" w="med" type="none"/>
            <a:tailEnd len="med" w="med" type="none"/>
          </a:ln>
        </p:spPr>
      </p:cxnSp>
      <p:cxnSp>
        <p:nvCxnSpPr>
          <p:cNvPr id="191" name="Google Shape;191;p22"/>
          <p:cNvCxnSpPr/>
          <p:nvPr/>
        </p:nvCxnSpPr>
        <p:spPr>
          <a:xfrm rot="10800000">
            <a:off x="-6" y="347175"/>
            <a:ext cx="1657800" cy="0"/>
          </a:xfrm>
          <a:prstGeom prst="straightConnector1">
            <a:avLst/>
          </a:prstGeom>
          <a:noFill/>
          <a:ln cap="flat" cmpd="sng" w="28575">
            <a:solidFill>
              <a:schemeClr val="dk1"/>
            </a:solidFill>
            <a:prstDash val="solid"/>
            <a:round/>
            <a:headEnd len="med" w="med" type="none"/>
            <a:tailEnd len="med" w="med" type="none"/>
          </a:ln>
        </p:spPr>
      </p:cxnSp>
      <p:cxnSp>
        <p:nvCxnSpPr>
          <p:cNvPr id="192" name="Google Shape;192;p22"/>
          <p:cNvCxnSpPr/>
          <p:nvPr/>
        </p:nvCxnSpPr>
        <p:spPr>
          <a:xfrm rot="10800000">
            <a:off x="1747785" y="347175"/>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93" name="Shape 193"/>
        <p:cNvGrpSpPr/>
        <p:nvPr/>
      </p:nvGrpSpPr>
      <p:grpSpPr>
        <a:xfrm>
          <a:off x="0" y="0"/>
          <a:ext cx="0" cy="0"/>
          <a:chOff x="0" y="0"/>
          <a:chExt cx="0" cy="0"/>
        </a:xfrm>
      </p:grpSpPr>
      <p:sp>
        <p:nvSpPr>
          <p:cNvPr id="194" name="Google Shape;194;p23"/>
          <p:cNvSpPr/>
          <p:nvPr/>
        </p:nvSpPr>
        <p:spPr>
          <a:xfrm>
            <a:off x="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968610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96" name="Google Shape;196;p23"/>
          <p:cNvCxnSpPr/>
          <p:nvPr/>
        </p:nvCxnSpPr>
        <p:spPr>
          <a:xfrm rot="10800000">
            <a:off x="10128000" y="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97" name="Google Shape;197;p23"/>
          <p:cNvCxnSpPr/>
          <p:nvPr/>
        </p:nvCxnSpPr>
        <p:spPr>
          <a:xfrm rot="10800000">
            <a:off x="6678300" y="54600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198" name="Google Shape;198;p23"/>
          <p:cNvCxnSpPr/>
          <p:nvPr/>
        </p:nvCxnSpPr>
        <p:spPr>
          <a:xfrm rot="10800000">
            <a:off x="1005900" y="384090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199" name="Google Shape;199;p23"/>
          <p:cNvCxnSpPr/>
          <p:nvPr/>
        </p:nvCxnSpPr>
        <p:spPr>
          <a:xfrm>
            <a:off x="5941500" y="5460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200" name="Google Shape;200;p23"/>
          <p:cNvCxnSpPr/>
          <p:nvPr/>
        </p:nvCxnSpPr>
        <p:spPr>
          <a:xfrm rot="5400000">
            <a:off x="9811650" y="41572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201" name="Google Shape;201;p23"/>
          <p:cNvCxnSpPr/>
          <p:nvPr/>
        </p:nvCxnSpPr>
        <p:spPr>
          <a:xfrm rot="5400000">
            <a:off x="689550" y="3411600"/>
            <a:ext cx="632700" cy="0"/>
          </a:xfrm>
          <a:prstGeom prst="straightConnector1">
            <a:avLst/>
          </a:prstGeom>
          <a:noFill/>
          <a:ln cap="flat" cmpd="sng" w="28575">
            <a:solidFill>
              <a:schemeClr val="dk1"/>
            </a:solidFill>
            <a:prstDash val="dot"/>
            <a:round/>
            <a:headEnd len="med" w="med" type="none"/>
            <a:tailEnd len="med" w="med" type="none"/>
          </a:ln>
        </p:spPr>
      </p:cxnSp>
      <p:sp>
        <p:nvSpPr>
          <p:cNvPr id="202" name="Google Shape;202;p23"/>
          <p:cNvSpPr txBox="1"/>
          <p:nvPr>
            <p:ph type="title"/>
          </p:nvPr>
        </p:nvSpPr>
        <p:spPr>
          <a:xfrm>
            <a:off x="2557050" y="1075104"/>
            <a:ext cx="5577900" cy="18369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4400"/>
              <a:buNone/>
              <a:defRPr sz="9600"/>
            </a:lvl1pPr>
            <a:lvl2pPr lvl="1" rtl="0">
              <a:spcBef>
                <a:spcPts val="0"/>
              </a:spcBef>
              <a:spcAft>
                <a:spcPts val="0"/>
              </a:spcAft>
              <a:buSzPts val="4400"/>
              <a:buNone/>
              <a:defRPr/>
            </a:lvl2pPr>
            <a:lvl3pPr lvl="2" rtl="0">
              <a:spcBef>
                <a:spcPts val="0"/>
              </a:spcBef>
              <a:spcAft>
                <a:spcPts val="0"/>
              </a:spcAft>
              <a:buSzPts val="4400"/>
              <a:buNone/>
              <a:defRPr/>
            </a:lvl3pPr>
            <a:lvl4pPr lvl="3" rtl="0">
              <a:spcBef>
                <a:spcPts val="0"/>
              </a:spcBef>
              <a:spcAft>
                <a:spcPts val="0"/>
              </a:spcAft>
              <a:buSzPts val="4400"/>
              <a:buNone/>
              <a:defRPr/>
            </a:lvl4pPr>
            <a:lvl5pPr lvl="4" rtl="0">
              <a:spcBef>
                <a:spcPts val="0"/>
              </a:spcBef>
              <a:spcAft>
                <a:spcPts val="0"/>
              </a:spcAft>
              <a:buSzPts val="4400"/>
              <a:buNone/>
              <a:defRPr/>
            </a:lvl5pPr>
            <a:lvl6pPr lvl="5" rtl="0">
              <a:spcBef>
                <a:spcPts val="0"/>
              </a:spcBef>
              <a:spcAft>
                <a:spcPts val="0"/>
              </a:spcAft>
              <a:buSzPts val="4400"/>
              <a:buNone/>
              <a:defRPr/>
            </a:lvl6pPr>
            <a:lvl7pPr lvl="6" rtl="0">
              <a:spcBef>
                <a:spcPts val="0"/>
              </a:spcBef>
              <a:spcAft>
                <a:spcPts val="0"/>
              </a:spcAft>
              <a:buSzPts val="4400"/>
              <a:buNone/>
              <a:defRPr/>
            </a:lvl7pPr>
            <a:lvl8pPr lvl="7" rtl="0">
              <a:spcBef>
                <a:spcPts val="0"/>
              </a:spcBef>
              <a:spcAft>
                <a:spcPts val="0"/>
              </a:spcAft>
              <a:buSzPts val="4400"/>
              <a:buNone/>
              <a:defRPr/>
            </a:lvl8pPr>
            <a:lvl9pPr lvl="8" rtl="0">
              <a:spcBef>
                <a:spcPts val="0"/>
              </a:spcBef>
              <a:spcAft>
                <a:spcPts val="0"/>
              </a:spcAft>
              <a:buSzPts val="4400"/>
              <a:buNone/>
              <a:defRPr/>
            </a:lvl9pPr>
          </a:lstStyle>
          <a:p/>
        </p:txBody>
      </p:sp>
      <p:sp>
        <p:nvSpPr>
          <p:cNvPr id="203" name="Google Shape;203;p23"/>
          <p:cNvSpPr txBox="1"/>
          <p:nvPr>
            <p:ph idx="1" type="subTitle"/>
          </p:nvPr>
        </p:nvSpPr>
        <p:spPr>
          <a:xfrm>
            <a:off x="2557050" y="2685358"/>
            <a:ext cx="5577900" cy="1379100"/>
          </a:xfrm>
          <a:prstGeom prst="rect">
            <a:avLst/>
          </a:prstGeom>
        </p:spPr>
        <p:txBody>
          <a:bodyPr anchorCtr="0" anchor="t" bIns="116050" lIns="116050" spcFirstLastPara="1" rIns="116050" wrap="square" tIns="116050">
            <a:noAutofit/>
          </a:bodyPr>
          <a:lstStyle>
            <a:lvl1pPr lvl="0" rtl="0" algn="ctr">
              <a:spcBef>
                <a:spcPts val="0"/>
              </a:spcBef>
              <a:spcAft>
                <a:spcPts val="0"/>
              </a:spcAft>
              <a:buSzPts val="1800"/>
              <a:buNone/>
              <a:defRPr/>
            </a:lvl1pPr>
            <a:lvl2pPr lvl="1" rtl="0" algn="ctr">
              <a:lnSpc>
                <a:spcPct val="100000"/>
              </a:lnSpc>
              <a:spcBef>
                <a:spcPts val="0"/>
              </a:spcBef>
              <a:spcAft>
                <a:spcPts val="0"/>
              </a:spcAft>
              <a:buSzPts val="1800"/>
              <a:buNone/>
              <a:defRPr/>
            </a:lvl2pPr>
            <a:lvl3pPr lvl="2" rtl="0" algn="ctr">
              <a:lnSpc>
                <a:spcPct val="100000"/>
              </a:lnSpc>
              <a:spcBef>
                <a:spcPts val="2000"/>
              </a:spcBef>
              <a:spcAft>
                <a:spcPts val="0"/>
              </a:spcAft>
              <a:buSzPts val="1800"/>
              <a:buNone/>
              <a:defRPr/>
            </a:lvl3pPr>
            <a:lvl4pPr lvl="3" rtl="0" algn="ctr">
              <a:lnSpc>
                <a:spcPct val="100000"/>
              </a:lnSpc>
              <a:spcBef>
                <a:spcPts val="2000"/>
              </a:spcBef>
              <a:spcAft>
                <a:spcPts val="0"/>
              </a:spcAft>
              <a:buSzPts val="1800"/>
              <a:buNone/>
              <a:defRPr/>
            </a:lvl4pPr>
            <a:lvl5pPr lvl="4" rtl="0" algn="ctr">
              <a:lnSpc>
                <a:spcPct val="100000"/>
              </a:lnSpc>
              <a:spcBef>
                <a:spcPts val="2000"/>
              </a:spcBef>
              <a:spcAft>
                <a:spcPts val="0"/>
              </a:spcAft>
              <a:buSzPts val="1800"/>
              <a:buNone/>
              <a:defRPr/>
            </a:lvl5pPr>
            <a:lvl6pPr lvl="5" rtl="0" algn="ctr">
              <a:lnSpc>
                <a:spcPct val="100000"/>
              </a:lnSpc>
              <a:spcBef>
                <a:spcPts val="2000"/>
              </a:spcBef>
              <a:spcAft>
                <a:spcPts val="0"/>
              </a:spcAft>
              <a:buSzPts val="1800"/>
              <a:buNone/>
              <a:defRPr/>
            </a:lvl6pPr>
            <a:lvl7pPr lvl="6" rtl="0" algn="ctr">
              <a:lnSpc>
                <a:spcPct val="100000"/>
              </a:lnSpc>
              <a:spcBef>
                <a:spcPts val="2000"/>
              </a:spcBef>
              <a:spcAft>
                <a:spcPts val="0"/>
              </a:spcAft>
              <a:buSzPts val="1800"/>
              <a:buNone/>
              <a:defRPr/>
            </a:lvl7pPr>
            <a:lvl8pPr lvl="7" rtl="0" algn="ctr">
              <a:lnSpc>
                <a:spcPct val="100000"/>
              </a:lnSpc>
              <a:spcBef>
                <a:spcPts val="2000"/>
              </a:spcBef>
              <a:spcAft>
                <a:spcPts val="0"/>
              </a:spcAft>
              <a:buSzPts val="1800"/>
              <a:buNone/>
              <a:defRPr/>
            </a:lvl8pPr>
            <a:lvl9pPr lvl="8" rtl="0" algn="ctr">
              <a:lnSpc>
                <a:spcPct val="100000"/>
              </a:lnSpc>
              <a:spcBef>
                <a:spcPts val="2000"/>
              </a:spcBef>
              <a:spcAft>
                <a:spcPts val="2000"/>
              </a:spcAft>
              <a:buSzPts val="1800"/>
              <a:buNone/>
              <a:defRPr/>
            </a:lvl9pPr>
          </a:lstStyle>
          <a:p/>
        </p:txBody>
      </p:sp>
      <p:sp>
        <p:nvSpPr>
          <p:cNvPr id="204" name="Google Shape;204;p23"/>
          <p:cNvSpPr txBox="1"/>
          <p:nvPr/>
        </p:nvSpPr>
        <p:spPr>
          <a:xfrm>
            <a:off x="2555250" y="5083808"/>
            <a:ext cx="5581500" cy="952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400"/>
              </a:spcBef>
              <a:spcAft>
                <a:spcPts val="0"/>
              </a:spcAft>
              <a:buNone/>
            </a:pPr>
            <a:r>
              <a:rPr lang="en">
                <a:solidFill>
                  <a:schemeClr val="dk1"/>
                </a:solidFill>
                <a:latin typeface="Barlow"/>
                <a:ea typeface="Barlow"/>
                <a:cs typeface="Barlow"/>
                <a:sym typeface="Barlow"/>
              </a:rPr>
              <a:t>CREDITS:</a:t>
            </a:r>
            <a:r>
              <a:rPr b="1" lang="en">
                <a:solidFill>
                  <a:schemeClr val="dk1"/>
                </a:solidFill>
                <a:latin typeface="Barlow"/>
                <a:ea typeface="Barlow"/>
                <a:cs typeface="Barlow"/>
                <a:sym typeface="Barlow"/>
              </a:rPr>
              <a:t> </a:t>
            </a:r>
            <a:r>
              <a:rPr lang="en">
                <a:solidFill>
                  <a:schemeClr val="dk1"/>
                </a:solidFill>
                <a:latin typeface="Barlow"/>
                <a:ea typeface="Barlow"/>
                <a:cs typeface="Barlow"/>
                <a:sym typeface="Barlow"/>
              </a:rPr>
              <a:t>This presentation template was created by </a:t>
            </a:r>
            <a:r>
              <a:rPr b="1" lang="en">
                <a:solidFill>
                  <a:schemeClr val="dk1"/>
                </a:solidFill>
                <a:latin typeface="Barlow"/>
                <a:ea typeface="Barlow"/>
                <a:cs typeface="Barlow"/>
                <a:sym typeface="Barlow"/>
              </a:rPr>
              <a:t>Slidesgo</a:t>
            </a:r>
            <a:r>
              <a:rPr lang="en">
                <a:solidFill>
                  <a:schemeClr val="dk1"/>
                </a:solidFill>
                <a:latin typeface="Barlow"/>
                <a:ea typeface="Barlow"/>
                <a:cs typeface="Barlow"/>
                <a:sym typeface="Barlow"/>
              </a:rPr>
              <a:t> and includes icons by </a:t>
            </a:r>
            <a:r>
              <a:rPr b="1" lang="en">
                <a:solidFill>
                  <a:schemeClr val="dk1"/>
                </a:solidFill>
                <a:latin typeface="Barlow"/>
                <a:ea typeface="Barlow"/>
                <a:cs typeface="Barlow"/>
                <a:sym typeface="Barlow"/>
              </a:rPr>
              <a:t>Flaticon,</a:t>
            </a:r>
            <a:r>
              <a:rPr lang="en">
                <a:solidFill>
                  <a:schemeClr val="dk1"/>
                </a:solidFill>
                <a:latin typeface="Barlow"/>
                <a:ea typeface="Barlow"/>
                <a:cs typeface="Barlow"/>
                <a:sym typeface="Barlow"/>
              </a:rPr>
              <a:t> infographics &amp; images by </a:t>
            </a:r>
            <a:r>
              <a:rPr b="1" lang="en">
                <a:solidFill>
                  <a:schemeClr val="dk1"/>
                </a:solidFill>
                <a:latin typeface="Barlow"/>
                <a:ea typeface="Barlow"/>
                <a:cs typeface="Barlow"/>
                <a:sym typeface="Barlow"/>
              </a:rPr>
              <a:t>Freepik</a:t>
            </a:r>
            <a:r>
              <a:rPr lang="en">
                <a:solidFill>
                  <a:schemeClr val="dk1"/>
                </a:solidFill>
                <a:latin typeface="Barlow"/>
                <a:ea typeface="Barlow"/>
                <a:cs typeface="Barlow"/>
                <a:sym typeface="Barlow"/>
              </a:rPr>
              <a:t> and content by </a:t>
            </a:r>
            <a:r>
              <a:rPr b="1" lang="en">
                <a:solidFill>
                  <a:schemeClr val="dk1"/>
                </a:solidFill>
                <a:latin typeface="Barlow"/>
                <a:ea typeface="Barlow"/>
                <a:cs typeface="Barlow"/>
                <a:sym typeface="Barlow"/>
              </a:rPr>
              <a:t>Sandra Medina</a:t>
            </a:r>
            <a:endParaRPr b="1">
              <a:solidFill>
                <a:schemeClr val="dk1"/>
              </a:solidFill>
              <a:latin typeface="Barlow"/>
              <a:ea typeface="Barlow"/>
              <a:cs typeface="Barlow"/>
              <a:sym typeface="Barlow"/>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5" name="Shape 205"/>
        <p:cNvGrpSpPr/>
        <p:nvPr/>
      </p:nvGrpSpPr>
      <p:grpSpPr>
        <a:xfrm>
          <a:off x="0" y="0"/>
          <a:ext cx="0" cy="0"/>
          <a:chOff x="0" y="0"/>
          <a:chExt cx="0" cy="0"/>
        </a:xfrm>
      </p:grpSpPr>
      <p:sp>
        <p:nvSpPr>
          <p:cNvPr id="206" name="Google Shape;206;p24"/>
          <p:cNvSpPr/>
          <p:nvPr/>
        </p:nvSpPr>
        <p:spPr>
          <a:xfrm flipH="1">
            <a:off x="0" y="25"/>
            <a:ext cx="1005900" cy="6088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7" name="Google Shape;207;p24"/>
          <p:cNvCxnSpPr/>
          <p:nvPr/>
        </p:nvCxnSpPr>
        <p:spPr>
          <a:xfrm rot="10800000">
            <a:off x="0" y="7036725"/>
            <a:ext cx="2025600" cy="0"/>
          </a:xfrm>
          <a:prstGeom prst="straightConnector1">
            <a:avLst/>
          </a:prstGeom>
          <a:noFill/>
          <a:ln cap="flat" cmpd="sng" w="28575">
            <a:solidFill>
              <a:schemeClr val="dk1"/>
            </a:solidFill>
            <a:prstDash val="solid"/>
            <a:round/>
            <a:headEnd len="med" w="med" type="none"/>
            <a:tailEnd len="med" w="med" type="none"/>
          </a:ln>
        </p:spPr>
      </p:cxnSp>
      <p:cxnSp>
        <p:nvCxnSpPr>
          <p:cNvPr id="208" name="Google Shape;208;p24"/>
          <p:cNvCxnSpPr/>
          <p:nvPr/>
        </p:nvCxnSpPr>
        <p:spPr>
          <a:xfrm>
            <a:off x="10107350" y="0"/>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209" name="Google Shape;209;p24"/>
          <p:cNvCxnSpPr/>
          <p:nvPr/>
        </p:nvCxnSpPr>
        <p:spPr>
          <a:xfrm rot="10800000">
            <a:off x="2129700" y="7036725"/>
            <a:ext cx="632700" cy="0"/>
          </a:xfrm>
          <a:prstGeom prst="straightConnector1">
            <a:avLst/>
          </a:prstGeom>
          <a:noFill/>
          <a:ln cap="flat" cmpd="sng" w="28575">
            <a:solidFill>
              <a:schemeClr val="dk1"/>
            </a:solidFill>
            <a:prstDash val="dot"/>
            <a:round/>
            <a:headEnd len="med" w="med" type="none"/>
            <a:tailEnd len="med" w="med" type="none"/>
          </a:ln>
        </p:spPr>
      </p:cxnSp>
      <p:cxnSp>
        <p:nvCxnSpPr>
          <p:cNvPr id="210" name="Google Shape;210;p24"/>
          <p:cNvCxnSpPr/>
          <p:nvPr/>
        </p:nvCxnSpPr>
        <p:spPr>
          <a:xfrm rot="-5400000">
            <a:off x="9785300" y="25237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211" name="Google Shape;211;p24"/>
          <p:cNvCxnSpPr/>
          <p:nvPr/>
        </p:nvCxnSpPr>
        <p:spPr>
          <a:xfrm>
            <a:off x="9640350" y="-502725"/>
            <a:ext cx="0" cy="2103300"/>
          </a:xfrm>
          <a:prstGeom prst="straightConnector1">
            <a:avLst/>
          </a:prstGeom>
          <a:noFill/>
          <a:ln cap="flat" cmpd="sng" w="28575">
            <a:solidFill>
              <a:schemeClr val="dk1"/>
            </a:solidFill>
            <a:prstDash val="solid"/>
            <a:round/>
            <a:headEnd len="med" w="med" type="none"/>
            <a:tailEnd len="med" w="med" type="none"/>
          </a:ln>
        </p:spPr>
      </p:cxnSp>
      <p:cxnSp>
        <p:nvCxnSpPr>
          <p:cNvPr id="212" name="Google Shape;212;p24"/>
          <p:cNvCxnSpPr/>
          <p:nvPr/>
        </p:nvCxnSpPr>
        <p:spPr>
          <a:xfrm>
            <a:off x="7851900" y="543225"/>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13" name="Shape 213"/>
        <p:cNvGrpSpPr/>
        <p:nvPr/>
      </p:nvGrpSpPr>
      <p:grpSpPr>
        <a:xfrm>
          <a:off x="0" y="0"/>
          <a:ext cx="0" cy="0"/>
          <a:chOff x="0" y="0"/>
          <a:chExt cx="0" cy="0"/>
        </a:xfrm>
      </p:grpSpPr>
      <p:sp>
        <p:nvSpPr>
          <p:cNvPr id="214" name="Google Shape;214;p25"/>
          <p:cNvSpPr/>
          <p:nvPr/>
        </p:nvSpPr>
        <p:spPr>
          <a:xfrm flipH="1" rot="-5400000">
            <a:off x="5447400" y="-4252950"/>
            <a:ext cx="1005900" cy="95118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5"/>
          <p:cNvCxnSpPr/>
          <p:nvPr/>
        </p:nvCxnSpPr>
        <p:spPr>
          <a:xfrm rot="5400000">
            <a:off x="-1011231" y="1376888"/>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216" name="Google Shape;216;p25"/>
          <p:cNvCxnSpPr/>
          <p:nvPr/>
        </p:nvCxnSpPr>
        <p:spPr>
          <a:xfrm rot="10800000">
            <a:off x="10326381" y="5944225"/>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217" name="Google Shape;217;p25"/>
          <p:cNvCxnSpPr/>
          <p:nvPr/>
        </p:nvCxnSpPr>
        <p:spPr>
          <a:xfrm rot="5400000">
            <a:off x="49269" y="3174213"/>
            <a:ext cx="632700" cy="0"/>
          </a:xfrm>
          <a:prstGeom prst="straightConnector1">
            <a:avLst/>
          </a:prstGeom>
          <a:noFill/>
          <a:ln cap="flat" cmpd="sng" w="28575">
            <a:solidFill>
              <a:schemeClr val="dk1"/>
            </a:solidFill>
            <a:prstDash val="dot"/>
            <a:round/>
            <a:headEnd len="med" w="med" type="none"/>
            <a:tailEnd len="med" w="med" type="none"/>
          </a:ln>
        </p:spPr>
      </p:cxnSp>
      <p:cxnSp>
        <p:nvCxnSpPr>
          <p:cNvPr id="218" name="Google Shape;218;p25"/>
          <p:cNvCxnSpPr/>
          <p:nvPr/>
        </p:nvCxnSpPr>
        <p:spPr>
          <a:xfrm rot="10800000">
            <a:off x="10326381" y="5228175"/>
            <a:ext cx="0" cy="626100"/>
          </a:xfrm>
          <a:prstGeom prst="straightConnector1">
            <a:avLst/>
          </a:prstGeom>
          <a:noFill/>
          <a:ln cap="flat" cmpd="sng" w="28575">
            <a:solidFill>
              <a:schemeClr val="dk1"/>
            </a:solidFill>
            <a:prstDash val="dot"/>
            <a:round/>
            <a:headEnd len="med" w="med" type="none"/>
            <a:tailEnd len="med" w="med" type="none"/>
          </a:ln>
        </p:spPr>
      </p:cxnSp>
      <p:cxnSp>
        <p:nvCxnSpPr>
          <p:cNvPr id="219" name="Google Shape;219;p25"/>
          <p:cNvCxnSpPr/>
          <p:nvPr/>
        </p:nvCxnSpPr>
        <p:spPr>
          <a:xfrm>
            <a:off x="9034200" y="7212850"/>
            <a:ext cx="1657800" cy="0"/>
          </a:xfrm>
          <a:prstGeom prst="straightConnector1">
            <a:avLst/>
          </a:prstGeom>
          <a:noFill/>
          <a:ln cap="flat" cmpd="sng" w="28575">
            <a:solidFill>
              <a:schemeClr val="dk1"/>
            </a:solidFill>
            <a:prstDash val="solid"/>
            <a:round/>
            <a:headEnd len="med" w="med" type="none"/>
            <a:tailEnd len="med" w="med" type="none"/>
          </a:ln>
        </p:spPr>
      </p:cxnSp>
      <p:cxnSp>
        <p:nvCxnSpPr>
          <p:cNvPr id="220" name="Google Shape;220;p25"/>
          <p:cNvCxnSpPr/>
          <p:nvPr/>
        </p:nvCxnSpPr>
        <p:spPr>
          <a:xfrm>
            <a:off x="8311509" y="72128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blank">
  <p:cSld name="BLANK">
    <p:spTree>
      <p:nvGrpSpPr>
        <p:cNvPr id="224" name="Shape 224"/>
        <p:cNvGrpSpPr/>
        <p:nvPr/>
      </p:nvGrpSpPr>
      <p:grpSpPr>
        <a:xfrm>
          <a:off x="0" y="0"/>
          <a:ext cx="0" cy="0"/>
          <a:chOff x="0" y="0"/>
          <a:chExt cx="0" cy="0"/>
        </a:xfrm>
      </p:grpSpPr>
      <p:sp>
        <p:nvSpPr>
          <p:cNvPr id="225" name="Google Shape;225;p27"/>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226" name="Google Shape;226;p27"/>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1pPr>
            <a:lvl2pPr indent="-317500" lvl="1" marL="914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2pPr>
            <a:lvl3pPr indent="-317500" lvl="2" marL="1371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3pPr>
            <a:lvl4pPr indent="-317500" lvl="3" marL="1828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4pPr>
            <a:lvl5pPr indent="-317500" lvl="4" marL="22860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5pPr>
            <a:lvl6pPr indent="-317500" lvl="5" marL="27432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6pPr>
            <a:lvl7pPr indent="-317500" lvl="6" marL="32004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7pPr>
            <a:lvl8pPr indent="-317500" lvl="7" marL="36576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8pPr>
            <a:lvl9pPr indent="-317500" lvl="8" marL="4114800" rtl="0">
              <a:lnSpc>
                <a:spcPct val="115000"/>
              </a:lnSpc>
              <a:spcBef>
                <a:spcPts val="0"/>
              </a:spcBef>
              <a:spcAft>
                <a:spcPts val="0"/>
              </a:spcAft>
              <a:buClr>
                <a:schemeClr val="lt1"/>
              </a:buClr>
              <a:buSzPts val="1400"/>
              <a:buFont typeface="Arial"/>
              <a:buChar char="■"/>
              <a:defRPr sz="1400">
                <a:solidFill>
                  <a:schemeClr val="lt1"/>
                </a:solidFill>
                <a:latin typeface="Arial"/>
                <a:ea typeface="Arial"/>
                <a:cs typeface="Arial"/>
                <a:sym typeface="Aria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BLANK_1">
    <p:spTree>
      <p:nvGrpSpPr>
        <p:cNvPr id="227" name="Shape 227"/>
        <p:cNvGrpSpPr/>
        <p:nvPr/>
      </p:nvGrpSpPr>
      <p:grpSpPr>
        <a:xfrm>
          <a:off x="0" y="0"/>
          <a:ext cx="0" cy="0"/>
          <a:chOff x="0" y="0"/>
          <a:chExt cx="0" cy="0"/>
        </a:xfrm>
      </p:grpSpPr>
      <p:sp>
        <p:nvSpPr>
          <p:cNvPr id="228" name="Google Shape;228;p28"/>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BLANK_1_1">
    <p:spTree>
      <p:nvGrpSpPr>
        <p:cNvPr id="229" name="Shape 229"/>
        <p:cNvGrpSpPr/>
        <p:nvPr/>
      </p:nvGrpSpPr>
      <p:grpSpPr>
        <a:xfrm>
          <a:off x="0" y="0"/>
          <a:ext cx="0" cy="0"/>
          <a:chOff x="0" y="0"/>
          <a:chExt cx="0" cy="0"/>
        </a:xfrm>
      </p:grpSpPr>
      <p:sp>
        <p:nvSpPr>
          <p:cNvPr id="230" name="Google Shape;230;p29"/>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1pPr>
            <a:lvl2pPr lvl="1"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2pPr>
            <a:lvl3pPr lvl="2"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3pPr>
            <a:lvl4pPr lvl="3"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4pPr>
            <a:lvl5pPr lvl="4"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5pPr>
            <a:lvl6pPr lvl="5"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6pPr>
            <a:lvl7pPr lvl="6"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7pPr>
            <a:lvl8pPr lvl="7"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8pPr>
            <a:lvl9pPr lvl="8" rtl="0" algn="ctr">
              <a:spcBef>
                <a:spcPts val="0"/>
              </a:spcBef>
              <a:spcAft>
                <a:spcPts val="0"/>
              </a:spcAft>
              <a:buClr>
                <a:srgbClr val="FFFFFF"/>
              </a:buClr>
              <a:buSzPts val="3000"/>
              <a:buFont typeface="Arial"/>
              <a:buNone/>
              <a:defRPr sz="3000">
                <a:solidFill>
                  <a:srgbClr val="FFFFFF"/>
                </a:solidFill>
                <a:latin typeface="Arial"/>
                <a:ea typeface="Arial"/>
                <a:cs typeface="Arial"/>
                <a:sym typeface="Arial"/>
              </a:defRPr>
            </a:lvl9pPr>
          </a:lstStyle>
          <a:p/>
        </p:txBody>
      </p:sp>
      <p:sp>
        <p:nvSpPr>
          <p:cNvPr id="231" name="Google Shape;231;p29"/>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lvl1pPr lvl="0" rtl="0" algn="ctr">
              <a:spcBef>
                <a:spcPts val="0"/>
              </a:spcBef>
              <a:spcAft>
                <a:spcPts val="0"/>
              </a:spcAft>
              <a:buClr>
                <a:schemeClr val="lt1"/>
              </a:buClr>
              <a:buSzPts val="1400"/>
              <a:buFont typeface="Arial"/>
              <a:buNone/>
              <a:defRPr>
                <a:solidFill>
                  <a:schemeClr val="lt1"/>
                </a:solidFill>
                <a:latin typeface="Arial"/>
                <a:ea typeface="Arial"/>
                <a:cs typeface="Arial"/>
                <a:sym typeface="Arial"/>
              </a:defRPr>
            </a:lvl1pPr>
            <a:lvl2pPr lvl="1"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2pPr>
            <a:lvl3pPr lvl="2"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3pPr>
            <a:lvl4pPr lvl="3"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4pPr>
            <a:lvl5pPr lvl="4"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5pPr>
            <a:lvl6pPr lvl="5"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6pPr>
            <a:lvl7pPr lvl="6"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7pPr>
            <a:lvl8pPr lvl="7"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8pPr>
            <a:lvl9pPr lvl="8" rtl="0" algn="ctr">
              <a:lnSpc>
                <a:spcPct val="100000"/>
              </a:lnSpc>
              <a:spcBef>
                <a:spcPts val="0"/>
              </a:spcBef>
              <a:spcAft>
                <a:spcPts val="0"/>
              </a:spcAft>
              <a:buClr>
                <a:schemeClr val="lt1"/>
              </a:buClr>
              <a:buSzPts val="1400"/>
              <a:buFont typeface="Arial"/>
              <a:buNone/>
              <a:defRPr>
                <a:solidFill>
                  <a:schemeClr val="lt1"/>
                </a:solidFill>
                <a:latin typeface="Arial"/>
                <a:ea typeface="Arial"/>
                <a:cs typeface="Arial"/>
                <a:sym typeface="Aria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_1_1_1">
    <p:spTree>
      <p:nvGrpSpPr>
        <p:cNvPr id="232" name="Shape 23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4"/>
          <p:cNvSpPr/>
          <p:nvPr/>
        </p:nvSpPr>
        <p:spPr>
          <a:xfrm flipH="1">
            <a:off x="968610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 name="Google Shape;32;p4"/>
          <p:cNvCxnSpPr/>
          <p:nvPr/>
        </p:nvCxnSpPr>
        <p:spPr>
          <a:xfrm rot="10800000">
            <a:off x="564000" y="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33" name="Google Shape;33;p4"/>
          <p:cNvCxnSpPr/>
          <p:nvPr/>
        </p:nvCxnSpPr>
        <p:spPr>
          <a:xfrm>
            <a:off x="0" y="54600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34" name="Google Shape;34;p4"/>
          <p:cNvCxnSpPr/>
          <p:nvPr/>
        </p:nvCxnSpPr>
        <p:spPr>
          <a:xfrm rot="10800000">
            <a:off x="9686100" y="384090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35" name="Google Shape;35;p4"/>
          <p:cNvCxnSpPr/>
          <p:nvPr/>
        </p:nvCxnSpPr>
        <p:spPr>
          <a:xfrm rot="10800000">
            <a:off x="4117800" y="5460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36" name="Google Shape;36;p4"/>
          <p:cNvCxnSpPr/>
          <p:nvPr/>
        </p:nvCxnSpPr>
        <p:spPr>
          <a:xfrm rot="5400000">
            <a:off x="247650" y="41572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37" name="Google Shape;37;p4"/>
          <p:cNvCxnSpPr/>
          <p:nvPr/>
        </p:nvCxnSpPr>
        <p:spPr>
          <a:xfrm rot="5400000">
            <a:off x="9369750" y="3411600"/>
            <a:ext cx="632700" cy="0"/>
          </a:xfrm>
          <a:prstGeom prst="straightConnector1">
            <a:avLst/>
          </a:prstGeom>
          <a:noFill/>
          <a:ln cap="flat" cmpd="sng" w="28575">
            <a:solidFill>
              <a:schemeClr val="dk1"/>
            </a:solidFill>
            <a:prstDash val="dot"/>
            <a:round/>
            <a:headEnd len="med" w="med" type="none"/>
            <a:tailEnd len="med" w="med" type="none"/>
          </a:ln>
        </p:spPr>
      </p:cxnSp>
      <p:sp>
        <p:nvSpPr>
          <p:cNvPr id="38" name="Google Shape;38;p4"/>
          <p:cNvSpPr txBox="1"/>
          <p:nvPr>
            <p:ph idx="1" type="body"/>
          </p:nvPr>
        </p:nvSpPr>
        <p:spPr>
          <a:xfrm>
            <a:off x="841890" y="1809711"/>
            <a:ext cx="9008100" cy="2778300"/>
          </a:xfrm>
          <a:prstGeom prst="rect">
            <a:avLst/>
          </a:prstGeom>
        </p:spPr>
        <p:txBody>
          <a:bodyPr anchorCtr="0" anchor="t" bIns="116050" lIns="116050" spcFirstLastPara="1" rIns="116050" wrap="square" tIns="116050">
            <a:noAutofit/>
          </a:bodyPr>
          <a:lstStyle>
            <a:lvl1pPr indent="-342900" lvl="0" marL="457200" rtl="0">
              <a:spcBef>
                <a:spcPts val="0"/>
              </a:spcBef>
              <a:spcAft>
                <a:spcPts val="0"/>
              </a:spcAft>
              <a:buSzPts val="1800"/>
              <a:buFont typeface="Roboto"/>
              <a:buChar char="■"/>
              <a:defRPr/>
            </a:lvl1pPr>
            <a:lvl2pPr indent="-342900" lvl="1" marL="914400" rtl="0">
              <a:lnSpc>
                <a:spcPct val="100000"/>
              </a:lnSpc>
              <a:spcBef>
                <a:spcPts val="0"/>
              </a:spcBef>
              <a:spcAft>
                <a:spcPts val="0"/>
              </a:spcAft>
              <a:buSzPts val="1800"/>
              <a:buFont typeface="Roboto"/>
              <a:buChar char="○"/>
              <a:defRPr/>
            </a:lvl2pPr>
            <a:lvl3pPr indent="-342900" lvl="2" marL="1371600" rtl="0">
              <a:lnSpc>
                <a:spcPct val="100000"/>
              </a:lnSpc>
              <a:spcBef>
                <a:spcPts val="0"/>
              </a:spcBef>
              <a:spcAft>
                <a:spcPts val="0"/>
              </a:spcAft>
              <a:buSzPts val="1800"/>
              <a:buFont typeface="Roboto"/>
              <a:buChar char="■"/>
              <a:defRPr/>
            </a:lvl3pPr>
            <a:lvl4pPr indent="-342900" lvl="3" marL="1828800" rtl="0">
              <a:lnSpc>
                <a:spcPct val="100000"/>
              </a:lnSpc>
              <a:spcBef>
                <a:spcPts val="0"/>
              </a:spcBef>
              <a:spcAft>
                <a:spcPts val="0"/>
              </a:spcAft>
              <a:buSzPts val="1800"/>
              <a:buFont typeface="Roboto"/>
              <a:buChar char="●"/>
              <a:defRPr/>
            </a:lvl4pPr>
            <a:lvl5pPr indent="-342900" lvl="4" marL="2286000" rtl="0">
              <a:lnSpc>
                <a:spcPct val="100000"/>
              </a:lnSpc>
              <a:spcBef>
                <a:spcPts val="0"/>
              </a:spcBef>
              <a:spcAft>
                <a:spcPts val="0"/>
              </a:spcAft>
              <a:buSzPts val="1800"/>
              <a:buFont typeface="Roboto"/>
              <a:buChar char="○"/>
              <a:defRPr/>
            </a:lvl5pPr>
            <a:lvl6pPr indent="-342900" lvl="5" marL="2743200" rtl="0">
              <a:lnSpc>
                <a:spcPct val="100000"/>
              </a:lnSpc>
              <a:spcBef>
                <a:spcPts val="0"/>
              </a:spcBef>
              <a:spcAft>
                <a:spcPts val="0"/>
              </a:spcAft>
              <a:buSzPts val="1800"/>
              <a:buFont typeface="Roboto"/>
              <a:buChar char="■"/>
              <a:defRPr/>
            </a:lvl6pPr>
            <a:lvl7pPr indent="-342900" lvl="6" marL="3200400" rtl="0">
              <a:lnSpc>
                <a:spcPct val="100000"/>
              </a:lnSpc>
              <a:spcBef>
                <a:spcPts val="0"/>
              </a:spcBef>
              <a:spcAft>
                <a:spcPts val="0"/>
              </a:spcAft>
              <a:buSzPts val="1800"/>
              <a:buFont typeface="Roboto"/>
              <a:buChar char="●"/>
              <a:defRPr/>
            </a:lvl7pPr>
            <a:lvl8pPr indent="-342900" lvl="7" marL="3657600" rtl="0">
              <a:lnSpc>
                <a:spcPct val="100000"/>
              </a:lnSpc>
              <a:spcBef>
                <a:spcPts val="0"/>
              </a:spcBef>
              <a:spcAft>
                <a:spcPts val="0"/>
              </a:spcAft>
              <a:buSzPts val="1800"/>
              <a:buFont typeface="Roboto"/>
              <a:buChar char="○"/>
              <a:defRPr/>
            </a:lvl8pPr>
            <a:lvl9pPr indent="-342900" lvl="8" marL="4114800" rtl="0">
              <a:lnSpc>
                <a:spcPct val="100000"/>
              </a:lnSpc>
              <a:spcBef>
                <a:spcPts val="0"/>
              </a:spcBef>
              <a:spcAft>
                <a:spcPts val="0"/>
              </a:spcAft>
              <a:buSzPts val="1800"/>
              <a:buFont typeface="Roboto"/>
              <a:buChar char="■"/>
              <a:defRPr/>
            </a:lvl9pPr>
          </a:lstStyle>
          <a:p/>
        </p:txBody>
      </p:sp>
      <p:sp>
        <p:nvSpPr>
          <p:cNvPr id="39" name="Google Shape;39;p4"/>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5"/>
          <p:cNvSpPr txBox="1"/>
          <p:nvPr>
            <p:ph idx="1" type="subTitle"/>
          </p:nvPr>
        </p:nvSpPr>
        <p:spPr>
          <a:xfrm>
            <a:off x="5750825" y="1805800"/>
            <a:ext cx="3660900" cy="3389400"/>
          </a:xfrm>
          <a:prstGeom prst="rect">
            <a:avLst/>
          </a:prstGeom>
        </p:spPr>
        <p:txBody>
          <a:bodyPr anchorCtr="0" anchor="t" bIns="116050" lIns="116050" spcFirstLastPara="1" rIns="116050" wrap="square" tIns="116050">
            <a:noAutofit/>
          </a:bodyPr>
          <a:lstStyle>
            <a:lvl1pPr lvl="0" rtl="0">
              <a:spcBef>
                <a:spcPts val="0"/>
              </a:spcBef>
              <a:spcAft>
                <a:spcPts val="0"/>
              </a:spcAft>
              <a:buSzPts val="2000"/>
              <a:buAutoNum type="arabicPeriod"/>
              <a:defRPr b="0" sz="1600">
                <a:solidFill>
                  <a:srgbClr val="0E2A47"/>
                </a:solidFill>
              </a:defRPr>
            </a:lvl1pPr>
            <a:lvl2pPr lvl="1" rtl="0" algn="ctr">
              <a:lnSpc>
                <a:spcPct val="100000"/>
              </a:lnSpc>
              <a:spcBef>
                <a:spcPts val="0"/>
              </a:spcBef>
              <a:spcAft>
                <a:spcPts val="0"/>
              </a:spcAft>
              <a:buSzPts val="1800"/>
              <a:buAutoNum type="alphaLcPeriod"/>
              <a:defRPr sz="3600"/>
            </a:lvl2pPr>
            <a:lvl3pPr lvl="2" rtl="0" algn="ctr">
              <a:lnSpc>
                <a:spcPct val="100000"/>
              </a:lnSpc>
              <a:spcBef>
                <a:spcPts val="0"/>
              </a:spcBef>
              <a:spcAft>
                <a:spcPts val="0"/>
              </a:spcAft>
              <a:buSzPts val="1800"/>
              <a:buAutoNum type="romanLcPeriod"/>
              <a:defRPr sz="3600"/>
            </a:lvl3pPr>
            <a:lvl4pPr lvl="3" rtl="0" algn="ctr">
              <a:lnSpc>
                <a:spcPct val="100000"/>
              </a:lnSpc>
              <a:spcBef>
                <a:spcPts val="0"/>
              </a:spcBef>
              <a:spcAft>
                <a:spcPts val="0"/>
              </a:spcAft>
              <a:buSzPts val="1800"/>
              <a:buAutoNum type="arabicPeriod"/>
              <a:defRPr sz="3600"/>
            </a:lvl4pPr>
            <a:lvl5pPr lvl="4" rtl="0" algn="ctr">
              <a:lnSpc>
                <a:spcPct val="100000"/>
              </a:lnSpc>
              <a:spcBef>
                <a:spcPts val="0"/>
              </a:spcBef>
              <a:spcAft>
                <a:spcPts val="0"/>
              </a:spcAft>
              <a:buSzPts val="1800"/>
              <a:buAutoNum type="alphaLcPeriod"/>
              <a:defRPr sz="3600"/>
            </a:lvl5pPr>
            <a:lvl6pPr lvl="5" rtl="0" algn="ctr">
              <a:lnSpc>
                <a:spcPct val="100000"/>
              </a:lnSpc>
              <a:spcBef>
                <a:spcPts val="0"/>
              </a:spcBef>
              <a:spcAft>
                <a:spcPts val="0"/>
              </a:spcAft>
              <a:buSzPts val="1800"/>
              <a:buAutoNum type="romanLcPeriod"/>
              <a:defRPr sz="3600"/>
            </a:lvl6pPr>
            <a:lvl7pPr lvl="6" rtl="0" algn="ctr">
              <a:lnSpc>
                <a:spcPct val="100000"/>
              </a:lnSpc>
              <a:spcBef>
                <a:spcPts val="0"/>
              </a:spcBef>
              <a:spcAft>
                <a:spcPts val="0"/>
              </a:spcAft>
              <a:buSzPts val="1800"/>
              <a:buAutoNum type="arabicPeriod"/>
              <a:defRPr sz="3600"/>
            </a:lvl7pPr>
            <a:lvl8pPr lvl="7" rtl="0" algn="ctr">
              <a:lnSpc>
                <a:spcPct val="100000"/>
              </a:lnSpc>
              <a:spcBef>
                <a:spcPts val="0"/>
              </a:spcBef>
              <a:spcAft>
                <a:spcPts val="0"/>
              </a:spcAft>
              <a:buSzPts val="1800"/>
              <a:buAutoNum type="alphaLcPeriod"/>
              <a:defRPr sz="3600"/>
            </a:lvl8pPr>
            <a:lvl9pPr lvl="8" rtl="0" algn="ctr">
              <a:lnSpc>
                <a:spcPct val="100000"/>
              </a:lnSpc>
              <a:spcBef>
                <a:spcPts val="0"/>
              </a:spcBef>
              <a:spcAft>
                <a:spcPts val="0"/>
              </a:spcAft>
              <a:buSzPts val="1800"/>
              <a:buAutoNum type="romanLcPeriod"/>
              <a:defRPr sz="3600"/>
            </a:lvl9pPr>
          </a:lstStyle>
          <a:p/>
        </p:txBody>
      </p:sp>
      <p:sp>
        <p:nvSpPr>
          <p:cNvPr id="42" name="Google Shape;42;p5"/>
          <p:cNvSpPr txBox="1"/>
          <p:nvPr>
            <p:ph idx="2" type="subTitle"/>
          </p:nvPr>
        </p:nvSpPr>
        <p:spPr>
          <a:xfrm>
            <a:off x="1280275" y="1795925"/>
            <a:ext cx="4038300" cy="2508300"/>
          </a:xfrm>
          <a:prstGeom prst="rect">
            <a:avLst/>
          </a:prstGeom>
        </p:spPr>
        <p:txBody>
          <a:bodyPr anchorCtr="0" anchor="t" bIns="116050" lIns="116050" spcFirstLastPara="1" rIns="116050" wrap="square" tIns="116050">
            <a:noAutofit/>
          </a:bodyPr>
          <a:lstStyle>
            <a:lvl1pPr lvl="0" rtl="0">
              <a:spcBef>
                <a:spcPts val="0"/>
              </a:spcBef>
              <a:spcAft>
                <a:spcPts val="0"/>
              </a:spcAft>
              <a:buSzPts val="3600"/>
              <a:buNone/>
              <a:defRPr b="0" sz="1600">
                <a:solidFill>
                  <a:srgbClr val="0E2A47"/>
                </a:solidFill>
              </a:defRPr>
            </a:lvl1pPr>
            <a:lvl2pPr lvl="1" rtl="0" algn="ctr">
              <a:lnSpc>
                <a:spcPct val="100000"/>
              </a:lnSpc>
              <a:spcBef>
                <a:spcPts val="0"/>
              </a:spcBef>
              <a:spcAft>
                <a:spcPts val="0"/>
              </a:spcAft>
              <a:buSzPts val="3600"/>
              <a:buNone/>
              <a:defRPr sz="3600"/>
            </a:lvl2pPr>
            <a:lvl3pPr lvl="2" rtl="0" algn="ctr">
              <a:lnSpc>
                <a:spcPct val="100000"/>
              </a:lnSpc>
              <a:spcBef>
                <a:spcPts val="0"/>
              </a:spcBef>
              <a:spcAft>
                <a:spcPts val="0"/>
              </a:spcAft>
              <a:buSzPts val="3600"/>
              <a:buNone/>
              <a:defRPr sz="3600"/>
            </a:lvl3pPr>
            <a:lvl4pPr lvl="3" rtl="0" algn="ctr">
              <a:lnSpc>
                <a:spcPct val="100000"/>
              </a:lnSpc>
              <a:spcBef>
                <a:spcPts val="0"/>
              </a:spcBef>
              <a:spcAft>
                <a:spcPts val="0"/>
              </a:spcAft>
              <a:buSzPts val="3600"/>
              <a:buNone/>
              <a:defRPr sz="3600"/>
            </a:lvl4pPr>
            <a:lvl5pPr lvl="4" rtl="0" algn="ctr">
              <a:lnSpc>
                <a:spcPct val="100000"/>
              </a:lnSpc>
              <a:spcBef>
                <a:spcPts val="0"/>
              </a:spcBef>
              <a:spcAft>
                <a:spcPts val="0"/>
              </a:spcAft>
              <a:buSzPts val="3600"/>
              <a:buNone/>
              <a:defRPr sz="3600"/>
            </a:lvl5pPr>
            <a:lvl6pPr lvl="5" rtl="0" algn="ctr">
              <a:lnSpc>
                <a:spcPct val="100000"/>
              </a:lnSpc>
              <a:spcBef>
                <a:spcPts val="0"/>
              </a:spcBef>
              <a:spcAft>
                <a:spcPts val="0"/>
              </a:spcAft>
              <a:buSzPts val="3600"/>
              <a:buNone/>
              <a:defRPr sz="3600"/>
            </a:lvl6pPr>
            <a:lvl7pPr lvl="6" rtl="0" algn="ctr">
              <a:lnSpc>
                <a:spcPct val="100000"/>
              </a:lnSpc>
              <a:spcBef>
                <a:spcPts val="0"/>
              </a:spcBef>
              <a:spcAft>
                <a:spcPts val="0"/>
              </a:spcAft>
              <a:buSzPts val="3600"/>
              <a:buNone/>
              <a:defRPr sz="3600"/>
            </a:lvl7pPr>
            <a:lvl8pPr lvl="7" rtl="0" algn="ctr">
              <a:lnSpc>
                <a:spcPct val="100000"/>
              </a:lnSpc>
              <a:spcBef>
                <a:spcPts val="0"/>
              </a:spcBef>
              <a:spcAft>
                <a:spcPts val="0"/>
              </a:spcAft>
              <a:buSzPts val="3600"/>
              <a:buNone/>
              <a:defRPr sz="3600"/>
            </a:lvl8pPr>
            <a:lvl9pPr lvl="8" rtl="0" algn="ctr">
              <a:lnSpc>
                <a:spcPct val="100000"/>
              </a:lnSpc>
              <a:spcBef>
                <a:spcPts val="0"/>
              </a:spcBef>
              <a:spcAft>
                <a:spcPts val="0"/>
              </a:spcAft>
              <a:buSzPts val="3600"/>
              <a:buNone/>
              <a:defRPr sz="3600"/>
            </a:lvl9pPr>
          </a:lstStyle>
          <a:p/>
        </p:txBody>
      </p:sp>
      <p:sp>
        <p:nvSpPr>
          <p:cNvPr id="43" name="Google Shape;43;p5"/>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44" name="Google Shape;44;p5"/>
          <p:cNvSpPr/>
          <p:nvPr/>
        </p:nvSpPr>
        <p:spPr>
          <a:xfrm rot="-5400000">
            <a:off x="5075500" y="2667450"/>
            <a:ext cx="538500" cy="92466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 name="Google Shape;45;p5"/>
          <p:cNvCxnSpPr/>
          <p:nvPr/>
        </p:nvCxnSpPr>
        <p:spPr>
          <a:xfrm rot="10800000">
            <a:off x="0" y="6757281"/>
            <a:ext cx="2880600" cy="0"/>
          </a:xfrm>
          <a:prstGeom prst="straightConnector1">
            <a:avLst/>
          </a:prstGeom>
          <a:noFill/>
          <a:ln cap="flat" cmpd="sng" w="28575">
            <a:solidFill>
              <a:schemeClr val="dk1"/>
            </a:solidFill>
            <a:prstDash val="solid"/>
            <a:round/>
            <a:headEnd len="med" w="med" type="none"/>
            <a:tailEnd len="med" w="med" type="none"/>
          </a:ln>
        </p:spPr>
      </p:cxnSp>
      <p:cxnSp>
        <p:nvCxnSpPr>
          <p:cNvPr id="46" name="Google Shape;46;p5"/>
          <p:cNvCxnSpPr/>
          <p:nvPr/>
        </p:nvCxnSpPr>
        <p:spPr>
          <a:xfrm rot="10800000">
            <a:off x="7811400" y="344200"/>
            <a:ext cx="2880600" cy="0"/>
          </a:xfrm>
          <a:prstGeom prst="straightConnector1">
            <a:avLst/>
          </a:prstGeom>
          <a:noFill/>
          <a:ln cap="flat" cmpd="sng" w="28575">
            <a:solidFill>
              <a:schemeClr val="dk1"/>
            </a:solidFill>
            <a:prstDash val="solid"/>
            <a:round/>
            <a:headEnd len="med" w="med" type="none"/>
            <a:tailEnd len="med" w="med" type="none"/>
          </a:ln>
        </p:spPr>
      </p:cxnSp>
      <p:cxnSp>
        <p:nvCxnSpPr>
          <p:cNvPr id="47" name="Google Shape;47;p5"/>
          <p:cNvCxnSpPr/>
          <p:nvPr/>
        </p:nvCxnSpPr>
        <p:spPr>
          <a:xfrm>
            <a:off x="2984700" y="6757275"/>
            <a:ext cx="632700" cy="0"/>
          </a:xfrm>
          <a:prstGeom prst="straightConnector1">
            <a:avLst/>
          </a:prstGeom>
          <a:noFill/>
          <a:ln cap="flat" cmpd="sng" w="28575">
            <a:solidFill>
              <a:schemeClr val="dk1"/>
            </a:solidFill>
            <a:prstDash val="dot"/>
            <a:round/>
            <a:headEnd len="med" w="med" type="none"/>
            <a:tailEnd len="med" w="med" type="none"/>
          </a:ln>
        </p:spPr>
      </p:cxnSp>
      <p:cxnSp>
        <p:nvCxnSpPr>
          <p:cNvPr id="48" name="Google Shape;48;p5"/>
          <p:cNvCxnSpPr/>
          <p:nvPr/>
        </p:nvCxnSpPr>
        <p:spPr>
          <a:xfrm>
            <a:off x="7074600" y="34420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6"/>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51" name="Google Shape;51;p6"/>
          <p:cNvSpPr/>
          <p:nvPr/>
        </p:nvSpPr>
        <p:spPr>
          <a:xfrm>
            <a:off x="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6"/>
          <p:cNvSpPr/>
          <p:nvPr/>
        </p:nvSpPr>
        <p:spPr>
          <a:xfrm>
            <a:off x="968610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6"/>
          <p:cNvCxnSpPr/>
          <p:nvPr/>
        </p:nvCxnSpPr>
        <p:spPr>
          <a:xfrm>
            <a:off x="9034200" y="7212850"/>
            <a:ext cx="1657800" cy="0"/>
          </a:xfrm>
          <a:prstGeom prst="straightConnector1">
            <a:avLst/>
          </a:prstGeom>
          <a:noFill/>
          <a:ln cap="flat" cmpd="sng" w="28575">
            <a:solidFill>
              <a:schemeClr val="dk1"/>
            </a:solidFill>
            <a:prstDash val="solid"/>
            <a:round/>
            <a:headEnd len="med" w="med" type="none"/>
            <a:tailEnd len="med" w="med" type="none"/>
          </a:ln>
        </p:spPr>
      </p:cxnSp>
      <p:cxnSp>
        <p:nvCxnSpPr>
          <p:cNvPr id="54" name="Google Shape;54;p6"/>
          <p:cNvCxnSpPr/>
          <p:nvPr/>
        </p:nvCxnSpPr>
        <p:spPr>
          <a:xfrm>
            <a:off x="716400" y="0"/>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55" name="Google Shape;55;p6"/>
          <p:cNvCxnSpPr/>
          <p:nvPr/>
        </p:nvCxnSpPr>
        <p:spPr>
          <a:xfrm>
            <a:off x="8311509" y="72128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56" name="Google Shape;56;p6"/>
          <p:cNvCxnSpPr/>
          <p:nvPr/>
        </p:nvCxnSpPr>
        <p:spPr>
          <a:xfrm>
            <a:off x="716400" y="1705750"/>
            <a:ext cx="0" cy="6261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7" name="Shape 57"/>
        <p:cNvGrpSpPr/>
        <p:nvPr/>
      </p:nvGrpSpPr>
      <p:grpSpPr>
        <a:xfrm>
          <a:off x="0" y="0"/>
          <a:ext cx="0" cy="0"/>
          <a:chOff x="0" y="0"/>
          <a:chExt cx="0" cy="0"/>
        </a:xfrm>
      </p:grpSpPr>
      <p:sp>
        <p:nvSpPr>
          <p:cNvPr id="58" name="Google Shape;58;p7"/>
          <p:cNvSpPr txBox="1"/>
          <p:nvPr>
            <p:ph idx="1" type="subTitle"/>
          </p:nvPr>
        </p:nvSpPr>
        <p:spPr>
          <a:xfrm>
            <a:off x="2521094" y="2909354"/>
            <a:ext cx="5911200" cy="3029700"/>
          </a:xfrm>
          <a:prstGeom prst="rect">
            <a:avLst/>
          </a:prstGeom>
        </p:spPr>
        <p:txBody>
          <a:bodyPr anchorCtr="0" anchor="t" bIns="116050" lIns="116050" spcFirstLastPara="1" rIns="116050" wrap="square" tIns="116050">
            <a:noAutofit/>
          </a:bodyPr>
          <a:lstStyle>
            <a:lvl1pPr lvl="0" rtl="0">
              <a:spcBef>
                <a:spcPts val="0"/>
              </a:spcBef>
              <a:spcAft>
                <a:spcPts val="0"/>
              </a:spcAft>
              <a:buSzPts val="2000"/>
              <a:buFont typeface="Nunito Light"/>
              <a:buChar char="●"/>
              <a:defRPr sz="2000"/>
            </a:lvl1pPr>
            <a:lvl2pPr lvl="1" rtl="0" algn="ctr">
              <a:lnSpc>
                <a:spcPct val="100000"/>
              </a:lnSpc>
              <a:spcBef>
                <a:spcPts val="0"/>
              </a:spcBef>
              <a:spcAft>
                <a:spcPts val="0"/>
              </a:spcAft>
              <a:buClr>
                <a:srgbClr val="E76A28"/>
              </a:buClr>
              <a:buSzPts val="2000"/>
              <a:buFont typeface="Nunito Light"/>
              <a:buChar char="○"/>
              <a:defRPr/>
            </a:lvl2pPr>
            <a:lvl3pPr lvl="2" rtl="0" algn="ctr">
              <a:lnSpc>
                <a:spcPct val="100000"/>
              </a:lnSpc>
              <a:spcBef>
                <a:spcPts val="2000"/>
              </a:spcBef>
              <a:spcAft>
                <a:spcPts val="0"/>
              </a:spcAft>
              <a:buClr>
                <a:srgbClr val="E76A28"/>
              </a:buClr>
              <a:buSzPts val="1900"/>
              <a:buFont typeface="Nunito Light"/>
              <a:buChar char="■"/>
              <a:defRPr/>
            </a:lvl3pPr>
            <a:lvl4pPr lvl="3" rtl="0" algn="ctr">
              <a:lnSpc>
                <a:spcPct val="100000"/>
              </a:lnSpc>
              <a:spcBef>
                <a:spcPts val="2000"/>
              </a:spcBef>
              <a:spcAft>
                <a:spcPts val="0"/>
              </a:spcAft>
              <a:buClr>
                <a:srgbClr val="E76A28"/>
              </a:buClr>
              <a:buSzPts val="1900"/>
              <a:buFont typeface="Nunito Light"/>
              <a:buChar char="●"/>
              <a:defRPr/>
            </a:lvl4pPr>
            <a:lvl5pPr lvl="4" rtl="0" algn="ctr">
              <a:lnSpc>
                <a:spcPct val="100000"/>
              </a:lnSpc>
              <a:spcBef>
                <a:spcPts val="2000"/>
              </a:spcBef>
              <a:spcAft>
                <a:spcPts val="0"/>
              </a:spcAft>
              <a:buClr>
                <a:srgbClr val="E76A28"/>
              </a:buClr>
              <a:buSzPts val="1800"/>
              <a:buFont typeface="Nunito Light"/>
              <a:buChar char="○"/>
              <a:defRPr/>
            </a:lvl5pPr>
            <a:lvl6pPr lvl="5" rtl="0" algn="ctr">
              <a:lnSpc>
                <a:spcPct val="100000"/>
              </a:lnSpc>
              <a:spcBef>
                <a:spcPts val="2000"/>
              </a:spcBef>
              <a:spcAft>
                <a:spcPts val="0"/>
              </a:spcAft>
              <a:buClr>
                <a:srgbClr val="999999"/>
              </a:buClr>
              <a:buSzPts val="1800"/>
              <a:buFont typeface="Nunito Light"/>
              <a:buChar char="■"/>
              <a:defRPr/>
            </a:lvl6pPr>
            <a:lvl7pPr lvl="6" rtl="0" algn="ctr">
              <a:lnSpc>
                <a:spcPct val="100000"/>
              </a:lnSpc>
              <a:spcBef>
                <a:spcPts val="2000"/>
              </a:spcBef>
              <a:spcAft>
                <a:spcPts val="0"/>
              </a:spcAft>
              <a:buClr>
                <a:srgbClr val="999999"/>
              </a:buClr>
              <a:buSzPts val="1700"/>
              <a:buFont typeface="Nunito Light"/>
              <a:buChar char="●"/>
              <a:defRPr/>
            </a:lvl7pPr>
            <a:lvl8pPr lvl="7" rtl="0" algn="ctr">
              <a:lnSpc>
                <a:spcPct val="100000"/>
              </a:lnSpc>
              <a:spcBef>
                <a:spcPts val="2000"/>
              </a:spcBef>
              <a:spcAft>
                <a:spcPts val="0"/>
              </a:spcAft>
              <a:buClr>
                <a:srgbClr val="999999"/>
              </a:buClr>
              <a:buSzPts val="1700"/>
              <a:buFont typeface="Nunito Light"/>
              <a:buChar char="○"/>
              <a:defRPr/>
            </a:lvl8pPr>
            <a:lvl9pPr lvl="8" rtl="0" algn="ctr">
              <a:lnSpc>
                <a:spcPct val="100000"/>
              </a:lnSpc>
              <a:spcBef>
                <a:spcPts val="2000"/>
              </a:spcBef>
              <a:spcAft>
                <a:spcPts val="2000"/>
              </a:spcAft>
              <a:buClr>
                <a:srgbClr val="999999"/>
              </a:buClr>
              <a:buSzPts val="1800"/>
              <a:buFont typeface="Nunito Light"/>
              <a:buChar char="■"/>
              <a:defRPr/>
            </a:lvl9pPr>
          </a:lstStyle>
          <a:p/>
        </p:txBody>
      </p:sp>
      <p:sp>
        <p:nvSpPr>
          <p:cNvPr id="59" name="Google Shape;59;p7"/>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lvl1pPr lvl="0" rtl="0" algn="ctr">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60" name="Google Shape;60;p7"/>
          <p:cNvSpPr/>
          <p:nvPr/>
        </p:nvSpPr>
        <p:spPr>
          <a:xfrm>
            <a:off x="0" y="25"/>
            <a:ext cx="1005900" cy="41952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7"/>
          <p:cNvCxnSpPr/>
          <p:nvPr/>
        </p:nvCxnSpPr>
        <p:spPr>
          <a:xfrm rot="10800000">
            <a:off x="7938300" y="7000500"/>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62" name="Google Shape;62;p7"/>
          <p:cNvCxnSpPr/>
          <p:nvPr/>
        </p:nvCxnSpPr>
        <p:spPr>
          <a:xfrm rot="10800000">
            <a:off x="10189050" y="5944225"/>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63" name="Google Shape;63;p7"/>
          <p:cNvCxnSpPr/>
          <p:nvPr/>
        </p:nvCxnSpPr>
        <p:spPr>
          <a:xfrm rot="10800000">
            <a:off x="7201475" y="70005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64" name="Google Shape;64;p7"/>
          <p:cNvCxnSpPr/>
          <p:nvPr/>
        </p:nvCxnSpPr>
        <p:spPr>
          <a:xfrm rot="10800000">
            <a:off x="10189050" y="5228175"/>
            <a:ext cx="0" cy="6261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 name="Shape 65"/>
        <p:cNvGrpSpPr/>
        <p:nvPr/>
      </p:nvGrpSpPr>
      <p:grpSpPr>
        <a:xfrm>
          <a:off x="0" y="0"/>
          <a:ext cx="0" cy="0"/>
          <a:chOff x="0" y="0"/>
          <a:chExt cx="0" cy="0"/>
        </a:xfrm>
      </p:grpSpPr>
      <p:sp>
        <p:nvSpPr>
          <p:cNvPr id="66" name="Google Shape;66;p8"/>
          <p:cNvSpPr txBox="1"/>
          <p:nvPr>
            <p:ph type="title"/>
          </p:nvPr>
        </p:nvSpPr>
        <p:spPr>
          <a:xfrm>
            <a:off x="2710359" y="1921197"/>
            <a:ext cx="5271300" cy="3717600"/>
          </a:xfrm>
          <a:prstGeom prst="rect">
            <a:avLst/>
          </a:prstGeom>
        </p:spPr>
        <p:txBody>
          <a:bodyPr anchorCtr="0" anchor="ctr" bIns="116050" lIns="116050" spcFirstLastPara="1" rIns="116050" wrap="square" tIns="116050">
            <a:noAutofit/>
          </a:bodyPr>
          <a:lstStyle>
            <a:lvl1pPr lvl="0" algn="ctr">
              <a:lnSpc>
                <a:spcPct val="80000"/>
              </a:lnSpc>
              <a:spcBef>
                <a:spcPts val="0"/>
              </a:spcBef>
              <a:spcAft>
                <a:spcPts val="0"/>
              </a:spcAft>
              <a:buSzPts val="6100"/>
              <a:buNone/>
              <a:defRPr sz="12700"/>
            </a:lvl1pPr>
            <a:lvl2pPr lvl="1">
              <a:spcBef>
                <a:spcPts val="0"/>
              </a:spcBef>
              <a:spcAft>
                <a:spcPts val="0"/>
              </a:spcAft>
              <a:buSzPts val="6100"/>
              <a:buNone/>
              <a:defRPr sz="6100"/>
            </a:lvl2pPr>
            <a:lvl3pPr lvl="2">
              <a:spcBef>
                <a:spcPts val="0"/>
              </a:spcBef>
              <a:spcAft>
                <a:spcPts val="0"/>
              </a:spcAft>
              <a:buSzPts val="6100"/>
              <a:buNone/>
              <a:defRPr sz="6100"/>
            </a:lvl3pPr>
            <a:lvl4pPr lvl="3">
              <a:spcBef>
                <a:spcPts val="0"/>
              </a:spcBef>
              <a:spcAft>
                <a:spcPts val="0"/>
              </a:spcAft>
              <a:buSzPts val="6100"/>
              <a:buNone/>
              <a:defRPr sz="6100"/>
            </a:lvl4pPr>
            <a:lvl5pPr lvl="4">
              <a:spcBef>
                <a:spcPts val="0"/>
              </a:spcBef>
              <a:spcAft>
                <a:spcPts val="0"/>
              </a:spcAft>
              <a:buSzPts val="6100"/>
              <a:buNone/>
              <a:defRPr sz="6100"/>
            </a:lvl5pPr>
            <a:lvl6pPr lvl="5">
              <a:spcBef>
                <a:spcPts val="0"/>
              </a:spcBef>
              <a:spcAft>
                <a:spcPts val="0"/>
              </a:spcAft>
              <a:buSzPts val="6100"/>
              <a:buNone/>
              <a:defRPr sz="6100"/>
            </a:lvl6pPr>
            <a:lvl7pPr lvl="6">
              <a:spcBef>
                <a:spcPts val="0"/>
              </a:spcBef>
              <a:spcAft>
                <a:spcPts val="0"/>
              </a:spcAft>
              <a:buSzPts val="6100"/>
              <a:buNone/>
              <a:defRPr sz="6100"/>
            </a:lvl7pPr>
            <a:lvl8pPr lvl="7">
              <a:spcBef>
                <a:spcPts val="0"/>
              </a:spcBef>
              <a:spcAft>
                <a:spcPts val="0"/>
              </a:spcAft>
              <a:buSzPts val="6100"/>
              <a:buNone/>
              <a:defRPr sz="6100"/>
            </a:lvl8pPr>
            <a:lvl9pPr lvl="8">
              <a:spcBef>
                <a:spcPts val="0"/>
              </a:spcBef>
              <a:spcAft>
                <a:spcPts val="0"/>
              </a:spcAft>
              <a:buSzPts val="6100"/>
              <a:buNone/>
              <a:defRPr sz="6100"/>
            </a:lvl9pPr>
          </a:lstStyle>
          <a:p/>
        </p:txBody>
      </p:sp>
      <p:sp>
        <p:nvSpPr>
          <p:cNvPr id="67" name="Google Shape;67;p8"/>
          <p:cNvSpPr/>
          <p:nvPr/>
        </p:nvSpPr>
        <p:spPr>
          <a:xfrm flipH="1">
            <a:off x="968610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flipH="1">
            <a:off x="0" y="25"/>
            <a:ext cx="1005900" cy="7560000"/>
          </a:xfrm>
          <a:prstGeom prst="rect">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8"/>
          <p:cNvCxnSpPr/>
          <p:nvPr/>
        </p:nvCxnSpPr>
        <p:spPr>
          <a:xfrm rot="10800000">
            <a:off x="7938300" y="630000"/>
            <a:ext cx="2753700" cy="0"/>
          </a:xfrm>
          <a:prstGeom prst="straightConnector1">
            <a:avLst/>
          </a:prstGeom>
          <a:noFill/>
          <a:ln cap="flat" cmpd="sng" w="28575">
            <a:solidFill>
              <a:schemeClr val="dk1"/>
            </a:solidFill>
            <a:prstDash val="solid"/>
            <a:round/>
            <a:headEnd len="med" w="med" type="none"/>
            <a:tailEnd len="med" w="med" type="none"/>
          </a:ln>
        </p:spPr>
      </p:cxnSp>
      <p:cxnSp>
        <p:nvCxnSpPr>
          <p:cNvPr id="70" name="Google Shape;70;p8"/>
          <p:cNvCxnSpPr/>
          <p:nvPr/>
        </p:nvCxnSpPr>
        <p:spPr>
          <a:xfrm rot="10800000">
            <a:off x="0" y="7092575"/>
            <a:ext cx="8591100" cy="0"/>
          </a:xfrm>
          <a:prstGeom prst="straightConnector1">
            <a:avLst/>
          </a:prstGeom>
          <a:noFill/>
          <a:ln cap="flat" cmpd="sng" w="28575">
            <a:solidFill>
              <a:schemeClr val="dk1"/>
            </a:solidFill>
            <a:prstDash val="solid"/>
            <a:round/>
            <a:headEnd len="med" w="med" type="none"/>
            <a:tailEnd len="med" w="med" type="none"/>
          </a:ln>
        </p:spPr>
      </p:cxnSp>
      <p:cxnSp>
        <p:nvCxnSpPr>
          <p:cNvPr id="71" name="Google Shape;71;p8"/>
          <p:cNvCxnSpPr/>
          <p:nvPr/>
        </p:nvCxnSpPr>
        <p:spPr>
          <a:xfrm>
            <a:off x="1577350" y="0"/>
            <a:ext cx="0" cy="1615800"/>
          </a:xfrm>
          <a:prstGeom prst="straightConnector1">
            <a:avLst/>
          </a:prstGeom>
          <a:noFill/>
          <a:ln cap="flat" cmpd="sng" w="28575">
            <a:solidFill>
              <a:schemeClr val="dk1"/>
            </a:solidFill>
            <a:prstDash val="solid"/>
            <a:round/>
            <a:headEnd len="med" w="med" type="none"/>
            <a:tailEnd len="med" w="med" type="none"/>
          </a:ln>
        </p:spPr>
      </p:cxnSp>
      <p:cxnSp>
        <p:nvCxnSpPr>
          <p:cNvPr id="72" name="Google Shape;72;p8"/>
          <p:cNvCxnSpPr/>
          <p:nvPr/>
        </p:nvCxnSpPr>
        <p:spPr>
          <a:xfrm rot="10800000">
            <a:off x="7201475" y="630000"/>
            <a:ext cx="632700" cy="0"/>
          </a:xfrm>
          <a:prstGeom prst="straightConnector1">
            <a:avLst/>
          </a:prstGeom>
          <a:noFill/>
          <a:ln cap="flat" cmpd="sng" w="28575">
            <a:solidFill>
              <a:schemeClr val="dk1"/>
            </a:solidFill>
            <a:prstDash val="dot"/>
            <a:round/>
            <a:headEnd len="med" w="med" type="none"/>
            <a:tailEnd len="med" w="med" type="none"/>
          </a:ln>
        </p:spPr>
      </p:cxnSp>
      <p:cxnSp>
        <p:nvCxnSpPr>
          <p:cNvPr id="73" name="Google Shape;73;p8"/>
          <p:cNvCxnSpPr/>
          <p:nvPr/>
        </p:nvCxnSpPr>
        <p:spPr>
          <a:xfrm rot="10800000">
            <a:off x="8681091" y="7092575"/>
            <a:ext cx="632700" cy="0"/>
          </a:xfrm>
          <a:prstGeom prst="straightConnector1">
            <a:avLst/>
          </a:prstGeom>
          <a:noFill/>
          <a:ln cap="flat" cmpd="sng" w="28575">
            <a:solidFill>
              <a:schemeClr val="dk1"/>
            </a:solidFill>
            <a:prstDash val="dot"/>
            <a:round/>
            <a:headEnd len="med" w="med" type="none"/>
            <a:tailEnd len="med" w="med" type="none"/>
          </a:ln>
        </p:spPr>
      </p:cxnSp>
      <p:cxnSp>
        <p:nvCxnSpPr>
          <p:cNvPr id="74" name="Google Shape;74;p8"/>
          <p:cNvCxnSpPr/>
          <p:nvPr/>
        </p:nvCxnSpPr>
        <p:spPr>
          <a:xfrm>
            <a:off x="1577350" y="1705750"/>
            <a:ext cx="0" cy="62610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9"/>
          <p:cNvSpPr txBox="1"/>
          <p:nvPr>
            <p:ph type="title"/>
          </p:nvPr>
        </p:nvSpPr>
        <p:spPr>
          <a:xfrm>
            <a:off x="2497080" y="1859759"/>
            <a:ext cx="5697900" cy="2887200"/>
          </a:xfrm>
          <a:prstGeom prst="rect">
            <a:avLst/>
          </a:prstGeom>
        </p:spPr>
        <p:txBody>
          <a:bodyPr anchorCtr="0" anchor="b" bIns="116050" lIns="116050" spcFirstLastPara="1" rIns="116050" wrap="square" tIns="116050">
            <a:noAutofit/>
          </a:bodyPr>
          <a:lstStyle>
            <a:lvl1pPr lvl="0" rtl="0" algn="ctr">
              <a:spcBef>
                <a:spcPts val="0"/>
              </a:spcBef>
              <a:spcAft>
                <a:spcPts val="0"/>
              </a:spcAft>
              <a:buSzPts val="4400"/>
              <a:buNone/>
              <a:defRPr sz="19000"/>
            </a:lvl1pPr>
            <a:lvl2pPr lvl="1" rtl="0" algn="ctr">
              <a:spcBef>
                <a:spcPts val="0"/>
              </a:spcBef>
              <a:spcAft>
                <a:spcPts val="0"/>
              </a:spcAft>
              <a:buSzPts val="4400"/>
              <a:buNone/>
              <a:defRPr/>
            </a:lvl2pPr>
            <a:lvl3pPr lvl="2" rtl="0" algn="ctr">
              <a:spcBef>
                <a:spcPts val="0"/>
              </a:spcBef>
              <a:spcAft>
                <a:spcPts val="0"/>
              </a:spcAft>
              <a:buSzPts val="4400"/>
              <a:buNone/>
              <a:defRPr/>
            </a:lvl3pPr>
            <a:lvl4pPr lvl="3" rtl="0" algn="ctr">
              <a:spcBef>
                <a:spcPts val="0"/>
              </a:spcBef>
              <a:spcAft>
                <a:spcPts val="0"/>
              </a:spcAft>
              <a:buSzPts val="4400"/>
              <a:buNone/>
              <a:defRPr/>
            </a:lvl4pPr>
            <a:lvl5pPr lvl="4" rtl="0" algn="ctr">
              <a:spcBef>
                <a:spcPts val="0"/>
              </a:spcBef>
              <a:spcAft>
                <a:spcPts val="0"/>
              </a:spcAft>
              <a:buSzPts val="4400"/>
              <a:buNone/>
              <a:defRPr/>
            </a:lvl5pPr>
            <a:lvl6pPr lvl="5" rtl="0" algn="ctr">
              <a:spcBef>
                <a:spcPts val="0"/>
              </a:spcBef>
              <a:spcAft>
                <a:spcPts val="0"/>
              </a:spcAft>
              <a:buSzPts val="4400"/>
              <a:buNone/>
              <a:defRPr/>
            </a:lvl6pPr>
            <a:lvl7pPr lvl="6" rtl="0" algn="ctr">
              <a:spcBef>
                <a:spcPts val="0"/>
              </a:spcBef>
              <a:spcAft>
                <a:spcPts val="0"/>
              </a:spcAft>
              <a:buSzPts val="4400"/>
              <a:buNone/>
              <a:defRPr/>
            </a:lvl7pPr>
            <a:lvl8pPr lvl="7" rtl="0" algn="ctr">
              <a:spcBef>
                <a:spcPts val="0"/>
              </a:spcBef>
              <a:spcAft>
                <a:spcPts val="0"/>
              </a:spcAft>
              <a:buSzPts val="4400"/>
              <a:buNone/>
              <a:defRPr/>
            </a:lvl8pPr>
            <a:lvl9pPr lvl="8" rtl="0" algn="ctr">
              <a:spcBef>
                <a:spcPts val="0"/>
              </a:spcBef>
              <a:spcAft>
                <a:spcPts val="0"/>
              </a:spcAft>
              <a:buSzPts val="4400"/>
              <a:buNone/>
              <a:defRPr/>
            </a:lvl9pPr>
          </a:lstStyle>
          <a:p/>
        </p:txBody>
      </p:sp>
      <p:sp>
        <p:nvSpPr>
          <p:cNvPr id="77" name="Google Shape;77;p9"/>
          <p:cNvSpPr txBox="1"/>
          <p:nvPr>
            <p:ph idx="1" type="subTitle"/>
          </p:nvPr>
        </p:nvSpPr>
        <p:spPr>
          <a:xfrm>
            <a:off x="2497080" y="4635066"/>
            <a:ext cx="5697900" cy="986400"/>
          </a:xfrm>
          <a:prstGeom prst="rect">
            <a:avLst/>
          </a:prstGeom>
        </p:spPr>
        <p:txBody>
          <a:bodyPr anchorCtr="0" anchor="t" bIns="116050" lIns="116050" spcFirstLastPara="1" rIns="116050" wrap="square" tIns="116050">
            <a:noAutofit/>
          </a:bodyPr>
          <a:lstStyle>
            <a:lvl1pPr lvl="0" rtl="0" algn="ctr">
              <a:lnSpc>
                <a:spcPct val="100000"/>
              </a:lnSpc>
              <a:spcBef>
                <a:spcPts val="0"/>
              </a:spcBef>
              <a:spcAft>
                <a:spcPts val="0"/>
              </a:spcAft>
              <a:buSzPts val="1800"/>
              <a:buNone/>
              <a:defRPr sz="2000"/>
            </a:lvl1pPr>
            <a:lvl2pPr lvl="1" rtl="0" algn="ctr">
              <a:lnSpc>
                <a:spcPct val="100000"/>
              </a:lnSpc>
              <a:spcBef>
                <a:spcPts val="0"/>
              </a:spcBef>
              <a:spcAft>
                <a:spcPts val="0"/>
              </a:spcAft>
              <a:buSzPts val="1800"/>
              <a:buNone/>
              <a:defRPr/>
            </a:lvl2pPr>
            <a:lvl3pPr lvl="2" rtl="0" algn="ctr">
              <a:lnSpc>
                <a:spcPct val="100000"/>
              </a:lnSpc>
              <a:spcBef>
                <a:spcPts val="2000"/>
              </a:spcBef>
              <a:spcAft>
                <a:spcPts val="0"/>
              </a:spcAft>
              <a:buSzPts val="1800"/>
              <a:buNone/>
              <a:defRPr/>
            </a:lvl3pPr>
            <a:lvl4pPr lvl="3" rtl="0" algn="ctr">
              <a:lnSpc>
                <a:spcPct val="100000"/>
              </a:lnSpc>
              <a:spcBef>
                <a:spcPts val="2000"/>
              </a:spcBef>
              <a:spcAft>
                <a:spcPts val="0"/>
              </a:spcAft>
              <a:buSzPts val="1800"/>
              <a:buNone/>
              <a:defRPr/>
            </a:lvl4pPr>
            <a:lvl5pPr lvl="4" rtl="0" algn="ctr">
              <a:lnSpc>
                <a:spcPct val="100000"/>
              </a:lnSpc>
              <a:spcBef>
                <a:spcPts val="2000"/>
              </a:spcBef>
              <a:spcAft>
                <a:spcPts val="0"/>
              </a:spcAft>
              <a:buSzPts val="1800"/>
              <a:buNone/>
              <a:defRPr/>
            </a:lvl5pPr>
            <a:lvl6pPr lvl="5" rtl="0" algn="ctr">
              <a:lnSpc>
                <a:spcPct val="100000"/>
              </a:lnSpc>
              <a:spcBef>
                <a:spcPts val="2000"/>
              </a:spcBef>
              <a:spcAft>
                <a:spcPts val="0"/>
              </a:spcAft>
              <a:buSzPts val="1800"/>
              <a:buNone/>
              <a:defRPr/>
            </a:lvl6pPr>
            <a:lvl7pPr lvl="6" rtl="0" algn="ctr">
              <a:lnSpc>
                <a:spcPct val="100000"/>
              </a:lnSpc>
              <a:spcBef>
                <a:spcPts val="2000"/>
              </a:spcBef>
              <a:spcAft>
                <a:spcPts val="0"/>
              </a:spcAft>
              <a:buSzPts val="1800"/>
              <a:buNone/>
              <a:defRPr/>
            </a:lvl7pPr>
            <a:lvl8pPr lvl="7" rtl="0" algn="ctr">
              <a:lnSpc>
                <a:spcPct val="100000"/>
              </a:lnSpc>
              <a:spcBef>
                <a:spcPts val="2000"/>
              </a:spcBef>
              <a:spcAft>
                <a:spcPts val="0"/>
              </a:spcAft>
              <a:buSzPts val="1800"/>
              <a:buNone/>
              <a:defRPr/>
            </a:lvl8pPr>
            <a:lvl9pPr lvl="8" rtl="0" algn="ctr">
              <a:lnSpc>
                <a:spcPct val="100000"/>
              </a:lnSpc>
              <a:spcBef>
                <a:spcPts val="2000"/>
              </a:spcBef>
              <a:spcAft>
                <a:spcPts val="2000"/>
              </a:spcAft>
              <a:buSzPts val="1800"/>
              <a:buNone/>
              <a:defRPr/>
            </a:lvl9pPr>
          </a:lstStyle>
          <a:p/>
        </p:txBody>
      </p:sp>
      <p:sp>
        <p:nvSpPr>
          <p:cNvPr id="78" name="Google Shape;78;p9"/>
          <p:cNvSpPr/>
          <p:nvPr/>
        </p:nvSpPr>
        <p:spPr>
          <a:xfrm flipH="1">
            <a:off x="0" y="25"/>
            <a:ext cx="1005900" cy="756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 name="Google Shape;79;p9"/>
          <p:cNvCxnSpPr/>
          <p:nvPr/>
        </p:nvCxnSpPr>
        <p:spPr>
          <a:xfrm>
            <a:off x="1231875" y="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80" name="Google Shape;80;p9"/>
          <p:cNvCxnSpPr/>
          <p:nvPr/>
        </p:nvCxnSpPr>
        <p:spPr>
          <a:xfrm rot="10800000">
            <a:off x="0" y="32515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81" name="Google Shape;81;p9"/>
          <p:cNvCxnSpPr/>
          <p:nvPr/>
        </p:nvCxnSpPr>
        <p:spPr>
          <a:xfrm rot="10800000">
            <a:off x="4117800" y="3251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82" name="Google Shape;82;p9"/>
          <p:cNvCxnSpPr/>
          <p:nvPr/>
        </p:nvCxnSpPr>
        <p:spPr>
          <a:xfrm rot="-5400000">
            <a:off x="915525" y="4139550"/>
            <a:ext cx="632700" cy="0"/>
          </a:xfrm>
          <a:prstGeom prst="straightConnector1">
            <a:avLst/>
          </a:prstGeom>
          <a:noFill/>
          <a:ln cap="flat" cmpd="sng" w="28575">
            <a:solidFill>
              <a:schemeClr val="dk1"/>
            </a:solidFill>
            <a:prstDash val="dot"/>
            <a:round/>
            <a:headEnd len="med" w="med" type="none"/>
            <a:tailEnd len="med" w="med" type="none"/>
          </a:ln>
        </p:spPr>
      </p:cxnSp>
      <p:sp>
        <p:nvSpPr>
          <p:cNvPr id="83" name="Google Shape;83;p9"/>
          <p:cNvSpPr/>
          <p:nvPr/>
        </p:nvSpPr>
        <p:spPr>
          <a:xfrm flipH="1">
            <a:off x="9686150" y="4746950"/>
            <a:ext cx="1005900" cy="2813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4" name="Shape 84"/>
        <p:cNvGrpSpPr/>
        <p:nvPr/>
      </p:nvGrpSpPr>
      <p:grpSpPr>
        <a:xfrm>
          <a:off x="0" y="0"/>
          <a:ext cx="0" cy="0"/>
          <a:chOff x="0" y="0"/>
          <a:chExt cx="0" cy="0"/>
        </a:xfrm>
      </p:grpSpPr>
      <p:sp>
        <p:nvSpPr>
          <p:cNvPr id="85" name="Google Shape;85;p10"/>
          <p:cNvSpPr/>
          <p:nvPr/>
        </p:nvSpPr>
        <p:spPr>
          <a:xfrm flipH="1">
            <a:off x="9686150" y="4746950"/>
            <a:ext cx="1005900" cy="28131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0"/>
          <p:cNvSpPr txBox="1"/>
          <p:nvPr>
            <p:ph type="title"/>
          </p:nvPr>
        </p:nvSpPr>
        <p:spPr>
          <a:xfrm>
            <a:off x="841890" y="5900504"/>
            <a:ext cx="9008100" cy="841800"/>
          </a:xfrm>
          <a:prstGeom prst="rect">
            <a:avLst/>
          </a:prstGeom>
          <a:noFill/>
        </p:spPr>
        <p:txBody>
          <a:bodyPr anchorCtr="0" anchor="t" bIns="116050" lIns="116050" spcFirstLastPara="1" rIns="116050" wrap="square" tIns="116050">
            <a:noAutofit/>
          </a:bodyPr>
          <a:lstStyle>
            <a:lvl1pPr lvl="0" rtl="0" algn="ctr">
              <a:spcBef>
                <a:spcPts val="0"/>
              </a:spcBef>
              <a:spcAft>
                <a:spcPts val="0"/>
              </a:spcAft>
              <a:buSzPts val="4400"/>
              <a:buNone/>
              <a:defRPr/>
            </a:lvl1pPr>
            <a:lvl2pPr lvl="1" rtl="0" algn="ctr">
              <a:spcBef>
                <a:spcPts val="0"/>
              </a:spcBef>
              <a:spcAft>
                <a:spcPts val="0"/>
              </a:spcAft>
              <a:buSzPts val="4400"/>
              <a:buFont typeface="Calistoga"/>
              <a:buNone/>
              <a:defRPr>
                <a:latin typeface="Calistoga"/>
                <a:ea typeface="Calistoga"/>
                <a:cs typeface="Calistoga"/>
                <a:sym typeface="Calistoga"/>
              </a:defRPr>
            </a:lvl2pPr>
            <a:lvl3pPr lvl="2" rtl="0" algn="ctr">
              <a:spcBef>
                <a:spcPts val="0"/>
              </a:spcBef>
              <a:spcAft>
                <a:spcPts val="0"/>
              </a:spcAft>
              <a:buSzPts val="4400"/>
              <a:buFont typeface="Calistoga"/>
              <a:buNone/>
              <a:defRPr>
                <a:latin typeface="Calistoga"/>
                <a:ea typeface="Calistoga"/>
                <a:cs typeface="Calistoga"/>
                <a:sym typeface="Calistoga"/>
              </a:defRPr>
            </a:lvl3pPr>
            <a:lvl4pPr lvl="3" rtl="0" algn="ctr">
              <a:spcBef>
                <a:spcPts val="0"/>
              </a:spcBef>
              <a:spcAft>
                <a:spcPts val="0"/>
              </a:spcAft>
              <a:buSzPts val="4400"/>
              <a:buFont typeface="Calistoga"/>
              <a:buNone/>
              <a:defRPr>
                <a:latin typeface="Calistoga"/>
                <a:ea typeface="Calistoga"/>
                <a:cs typeface="Calistoga"/>
                <a:sym typeface="Calistoga"/>
              </a:defRPr>
            </a:lvl4pPr>
            <a:lvl5pPr lvl="4" rtl="0" algn="ctr">
              <a:spcBef>
                <a:spcPts val="0"/>
              </a:spcBef>
              <a:spcAft>
                <a:spcPts val="0"/>
              </a:spcAft>
              <a:buSzPts val="4400"/>
              <a:buFont typeface="Calistoga"/>
              <a:buNone/>
              <a:defRPr>
                <a:latin typeface="Calistoga"/>
                <a:ea typeface="Calistoga"/>
                <a:cs typeface="Calistoga"/>
                <a:sym typeface="Calistoga"/>
              </a:defRPr>
            </a:lvl5pPr>
            <a:lvl6pPr lvl="5" rtl="0" algn="ctr">
              <a:spcBef>
                <a:spcPts val="0"/>
              </a:spcBef>
              <a:spcAft>
                <a:spcPts val="0"/>
              </a:spcAft>
              <a:buSzPts val="4400"/>
              <a:buFont typeface="Calistoga"/>
              <a:buNone/>
              <a:defRPr>
                <a:latin typeface="Calistoga"/>
                <a:ea typeface="Calistoga"/>
                <a:cs typeface="Calistoga"/>
                <a:sym typeface="Calistoga"/>
              </a:defRPr>
            </a:lvl6pPr>
            <a:lvl7pPr lvl="6" rtl="0" algn="ctr">
              <a:spcBef>
                <a:spcPts val="0"/>
              </a:spcBef>
              <a:spcAft>
                <a:spcPts val="0"/>
              </a:spcAft>
              <a:buSzPts val="4400"/>
              <a:buFont typeface="Calistoga"/>
              <a:buNone/>
              <a:defRPr>
                <a:latin typeface="Calistoga"/>
                <a:ea typeface="Calistoga"/>
                <a:cs typeface="Calistoga"/>
                <a:sym typeface="Calistoga"/>
              </a:defRPr>
            </a:lvl7pPr>
            <a:lvl8pPr lvl="7" rtl="0" algn="ctr">
              <a:spcBef>
                <a:spcPts val="0"/>
              </a:spcBef>
              <a:spcAft>
                <a:spcPts val="0"/>
              </a:spcAft>
              <a:buSzPts val="4400"/>
              <a:buFont typeface="Calistoga"/>
              <a:buNone/>
              <a:defRPr>
                <a:latin typeface="Calistoga"/>
                <a:ea typeface="Calistoga"/>
                <a:cs typeface="Calistoga"/>
                <a:sym typeface="Calistoga"/>
              </a:defRPr>
            </a:lvl8pPr>
            <a:lvl9pPr lvl="8" rtl="0" algn="ctr">
              <a:spcBef>
                <a:spcPts val="0"/>
              </a:spcBef>
              <a:spcAft>
                <a:spcPts val="0"/>
              </a:spcAft>
              <a:buSzPts val="4400"/>
              <a:buFont typeface="Calistoga"/>
              <a:buNone/>
              <a:defRPr>
                <a:latin typeface="Calistoga"/>
                <a:ea typeface="Calistoga"/>
                <a:cs typeface="Calistoga"/>
                <a:sym typeface="Calistoga"/>
              </a:defRPr>
            </a:lvl9pPr>
          </a:lstStyle>
          <a:p/>
        </p:txBody>
      </p:sp>
      <p:sp>
        <p:nvSpPr>
          <p:cNvPr id="87" name="Google Shape;87;p10"/>
          <p:cNvSpPr/>
          <p:nvPr/>
        </p:nvSpPr>
        <p:spPr>
          <a:xfrm flipH="1" rot="-5400000">
            <a:off x="3277050" y="-3277050"/>
            <a:ext cx="1005900" cy="7560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 name="Google Shape;88;p10"/>
          <p:cNvCxnSpPr/>
          <p:nvPr/>
        </p:nvCxnSpPr>
        <p:spPr>
          <a:xfrm rot="10800000">
            <a:off x="9977475" y="3840900"/>
            <a:ext cx="0" cy="3719100"/>
          </a:xfrm>
          <a:prstGeom prst="straightConnector1">
            <a:avLst/>
          </a:prstGeom>
          <a:noFill/>
          <a:ln cap="flat" cmpd="sng" w="28575">
            <a:solidFill>
              <a:schemeClr val="dk1"/>
            </a:solidFill>
            <a:prstDash val="solid"/>
            <a:round/>
            <a:headEnd len="med" w="med" type="none"/>
            <a:tailEnd len="med" w="med" type="none"/>
          </a:ln>
        </p:spPr>
      </p:cxnSp>
      <p:cxnSp>
        <p:nvCxnSpPr>
          <p:cNvPr id="89" name="Google Shape;89;p10"/>
          <p:cNvCxnSpPr/>
          <p:nvPr/>
        </p:nvCxnSpPr>
        <p:spPr>
          <a:xfrm rot="10800000">
            <a:off x="0" y="325150"/>
            <a:ext cx="4013700" cy="0"/>
          </a:xfrm>
          <a:prstGeom prst="straightConnector1">
            <a:avLst/>
          </a:prstGeom>
          <a:noFill/>
          <a:ln cap="flat" cmpd="sng" w="28575">
            <a:solidFill>
              <a:schemeClr val="dk1"/>
            </a:solidFill>
            <a:prstDash val="solid"/>
            <a:round/>
            <a:headEnd len="med" w="med" type="none"/>
            <a:tailEnd len="med" w="med" type="none"/>
          </a:ln>
        </p:spPr>
      </p:cxnSp>
      <p:cxnSp>
        <p:nvCxnSpPr>
          <p:cNvPr id="90" name="Google Shape;90;p10"/>
          <p:cNvCxnSpPr/>
          <p:nvPr/>
        </p:nvCxnSpPr>
        <p:spPr>
          <a:xfrm rot="10800000">
            <a:off x="4117800" y="325150"/>
            <a:ext cx="632700" cy="0"/>
          </a:xfrm>
          <a:prstGeom prst="straightConnector1">
            <a:avLst/>
          </a:prstGeom>
          <a:noFill/>
          <a:ln cap="flat" cmpd="sng" w="28575">
            <a:solidFill>
              <a:schemeClr val="dk1"/>
            </a:solidFill>
            <a:prstDash val="dot"/>
            <a:round/>
            <a:headEnd len="med" w="med" type="none"/>
            <a:tailEnd len="med" w="med" type="none"/>
          </a:ln>
        </p:spPr>
      </p:cxnSp>
      <p:cxnSp>
        <p:nvCxnSpPr>
          <p:cNvPr id="91" name="Google Shape;91;p10"/>
          <p:cNvCxnSpPr/>
          <p:nvPr/>
        </p:nvCxnSpPr>
        <p:spPr>
          <a:xfrm rot="5400000">
            <a:off x="9661125" y="3420450"/>
            <a:ext cx="632700" cy="0"/>
          </a:xfrm>
          <a:prstGeom prst="straightConnector1">
            <a:avLst/>
          </a:prstGeom>
          <a:noFill/>
          <a:ln cap="flat" cmpd="sng" w="28575">
            <a:solidFill>
              <a:schemeClr val="dk1"/>
            </a:solidFill>
            <a:prstDash val="dot"/>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5"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3968" y="654105"/>
            <a:ext cx="9024000" cy="841800"/>
          </a:xfrm>
          <a:prstGeom prst="rect">
            <a:avLst/>
          </a:prstGeom>
          <a:noFill/>
          <a:ln>
            <a:noFill/>
          </a:ln>
        </p:spPr>
        <p:txBody>
          <a:bodyPr anchorCtr="0" anchor="t" bIns="116050" lIns="116050" spcFirstLastPara="1" rIns="116050" wrap="square" tIns="116050">
            <a:noAutofit/>
          </a:bodyPr>
          <a:lstStyle>
            <a:lvl1pPr lvl="0" rtl="0">
              <a:lnSpc>
                <a:spcPct val="115000"/>
              </a:lnSpc>
              <a:spcBef>
                <a:spcPts val="0"/>
              </a:spcBef>
              <a:spcAft>
                <a:spcPts val="0"/>
              </a:spcAft>
              <a:buClr>
                <a:schemeClr val="dk1"/>
              </a:buClr>
              <a:buSzPts val="4400"/>
              <a:buFont typeface="Heebo"/>
              <a:buNone/>
              <a:defRPr sz="4400">
                <a:solidFill>
                  <a:schemeClr val="dk1"/>
                </a:solidFill>
                <a:latin typeface="Heebo"/>
                <a:ea typeface="Heebo"/>
                <a:cs typeface="Heebo"/>
                <a:sym typeface="Heebo"/>
              </a:defRPr>
            </a:lvl1pPr>
            <a:lvl2pPr lvl="1"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2pPr>
            <a:lvl3pPr lvl="2"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3pPr>
            <a:lvl4pPr lvl="3"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4pPr>
            <a:lvl5pPr lvl="4"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5pPr>
            <a:lvl6pPr lvl="5"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6pPr>
            <a:lvl7pPr lvl="6"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7pPr>
            <a:lvl8pPr lvl="7"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8pPr>
            <a:lvl9pPr lvl="8" rtl="0">
              <a:lnSpc>
                <a:spcPct val="115000"/>
              </a:lnSpc>
              <a:spcBef>
                <a:spcPts val="0"/>
              </a:spcBef>
              <a:spcAft>
                <a:spcPts val="0"/>
              </a:spcAft>
              <a:buClr>
                <a:schemeClr val="dk1"/>
              </a:buClr>
              <a:buSzPts val="4400"/>
              <a:buFont typeface="Libre Franklin Medium"/>
              <a:buNone/>
              <a:defRPr sz="4400">
                <a:solidFill>
                  <a:schemeClr val="dk1"/>
                </a:solidFill>
                <a:latin typeface="Libre Franklin Medium"/>
                <a:ea typeface="Libre Franklin Medium"/>
                <a:cs typeface="Libre Franklin Medium"/>
                <a:sym typeface="Libre Franklin Medium"/>
              </a:defRPr>
            </a:lvl9pPr>
          </a:lstStyle>
          <a:p/>
        </p:txBody>
      </p:sp>
      <p:sp>
        <p:nvSpPr>
          <p:cNvPr id="7" name="Google Shape;7;p1"/>
          <p:cNvSpPr txBox="1"/>
          <p:nvPr>
            <p:ph idx="1" type="body"/>
          </p:nvPr>
        </p:nvSpPr>
        <p:spPr>
          <a:xfrm>
            <a:off x="833968" y="1693927"/>
            <a:ext cx="9024000" cy="5021400"/>
          </a:xfrm>
          <a:prstGeom prst="rect">
            <a:avLst/>
          </a:prstGeom>
          <a:noFill/>
          <a:ln>
            <a:noFill/>
          </a:ln>
        </p:spPr>
        <p:txBody>
          <a:bodyPr anchorCtr="0" anchor="t" bIns="116050" lIns="116050" spcFirstLastPara="1" rIns="116050" wrap="square" tIns="116050">
            <a:noAutofit/>
          </a:bodyPr>
          <a:lstStyle>
            <a:lvl1pPr indent="-342900" lvl="0" marL="457200">
              <a:lnSpc>
                <a:spcPct val="115000"/>
              </a:lnSpc>
              <a:spcBef>
                <a:spcPts val="0"/>
              </a:spcBef>
              <a:spcAft>
                <a:spcPts val="0"/>
              </a:spcAft>
              <a:buClr>
                <a:schemeClr val="dk1"/>
              </a:buClr>
              <a:buSzPts val="1800"/>
              <a:buFont typeface="Barlow"/>
              <a:buChar char="●"/>
              <a:defRPr sz="1800">
                <a:solidFill>
                  <a:schemeClr val="dk1"/>
                </a:solidFill>
                <a:latin typeface="Barlow"/>
                <a:ea typeface="Barlow"/>
                <a:cs typeface="Barlow"/>
                <a:sym typeface="Barlow"/>
              </a:defRPr>
            </a:lvl1pPr>
            <a:lvl2pPr indent="-342900" lvl="1" marL="9144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2pPr>
            <a:lvl3pPr indent="-342900" lvl="2" marL="13716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3pPr>
            <a:lvl4pPr indent="-342900" lvl="3" marL="18288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4pPr>
            <a:lvl5pPr indent="-342900" lvl="4" marL="22860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5pPr>
            <a:lvl6pPr indent="-342900" lvl="5" marL="27432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6pPr>
            <a:lvl7pPr indent="-342900" lvl="6" marL="32004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7pPr>
            <a:lvl8pPr indent="-342900" lvl="7" marL="3657600">
              <a:lnSpc>
                <a:spcPct val="115000"/>
              </a:lnSpc>
              <a:spcBef>
                <a:spcPts val="2000"/>
              </a:spcBef>
              <a:spcAft>
                <a:spcPts val="0"/>
              </a:spcAft>
              <a:buClr>
                <a:schemeClr val="dk1"/>
              </a:buClr>
              <a:buSzPts val="1800"/>
              <a:buFont typeface="Barlow"/>
              <a:buChar char="○"/>
              <a:defRPr sz="1800">
                <a:solidFill>
                  <a:schemeClr val="dk1"/>
                </a:solidFill>
                <a:latin typeface="Barlow"/>
                <a:ea typeface="Barlow"/>
                <a:cs typeface="Barlow"/>
                <a:sym typeface="Barlow"/>
              </a:defRPr>
            </a:lvl8pPr>
            <a:lvl9pPr indent="-342900" lvl="8" marL="4114800">
              <a:lnSpc>
                <a:spcPct val="115000"/>
              </a:lnSpc>
              <a:spcBef>
                <a:spcPts val="2000"/>
              </a:spcBef>
              <a:spcAft>
                <a:spcPts val="2000"/>
              </a:spcAft>
              <a:buClr>
                <a:schemeClr val="dk1"/>
              </a:buClr>
              <a:buSzPts val="1800"/>
              <a:buFont typeface="Barlow"/>
              <a:buChar char="■"/>
              <a:defRPr sz="1800">
                <a:solidFill>
                  <a:schemeClr val="dk1"/>
                </a:solidFill>
                <a:latin typeface="Barlow"/>
                <a:ea typeface="Barlow"/>
                <a:cs typeface="Barlow"/>
                <a:sym typeface="Barlow"/>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1" name="Shape 221"/>
        <p:cNvGrpSpPr/>
        <p:nvPr/>
      </p:nvGrpSpPr>
      <p:grpSpPr>
        <a:xfrm>
          <a:off x="0" y="0"/>
          <a:ext cx="0" cy="0"/>
          <a:chOff x="0" y="0"/>
          <a:chExt cx="0" cy="0"/>
        </a:xfrm>
      </p:grpSpPr>
      <p:sp>
        <p:nvSpPr>
          <p:cNvPr id="222" name="Google Shape;222;p26"/>
          <p:cNvSpPr txBox="1"/>
          <p:nvPr>
            <p:ph type="title"/>
          </p:nvPr>
        </p:nvSpPr>
        <p:spPr>
          <a:xfrm>
            <a:off x="1248920" y="1372000"/>
            <a:ext cx="8240400" cy="708900"/>
          </a:xfrm>
          <a:prstGeom prst="rect">
            <a:avLst/>
          </a:prstGeom>
          <a:noFill/>
          <a:ln>
            <a:noFill/>
          </a:ln>
        </p:spPr>
        <p:txBody>
          <a:bodyPr anchorCtr="0" anchor="t" bIns="116050" lIns="116050" spcFirstLastPara="1" rIns="116050" wrap="square" tIns="116050">
            <a:noAutofit/>
          </a:bodyPr>
          <a:lstStyle>
            <a:lvl1pPr lvl="0" rtl="0" algn="ctr">
              <a:spcBef>
                <a:spcPts val="0"/>
              </a:spcBef>
              <a:spcAft>
                <a:spcPts val="0"/>
              </a:spcAft>
              <a:buClr>
                <a:srgbClr val="FFFFFF"/>
              </a:buClr>
              <a:buSzPts val="3000"/>
              <a:buNone/>
              <a:defRPr sz="3000">
                <a:solidFill>
                  <a:srgbClr val="FFFFFF"/>
                </a:solidFill>
              </a:defRPr>
            </a:lvl1pPr>
            <a:lvl2pPr lvl="1" rtl="0" algn="ctr">
              <a:spcBef>
                <a:spcPts val="0"/>
              </a:spcBef>
              <a:spcAft>
                <a:spcPts val="0"/>
              </a:spcAft>
              <a:buClr>
                <a:srgbClr val="FFFFFF"/>
              </a:buClr>
              <a:buSzPts val="3000"/>
              <a:buNone/>
              <a:defRPr sz="3000">
                <a:solidFill>
                  <a:srgbClr val="FFFFFF"/>
                </a:solidFill>
              </a:defRPr>
            </a:lvl2pPr>
            <a:lvl3pPr lvl="2" rtl="0" algn="ctr">
              <a:spcBef>
                <a:spcPts val="0"/>
              </a:spcBef>
              <a:spcAft>
                <a:spcPts val="0"/>
              </a:spcAft>
              <a:buClr>
                <a:srgbClr val="FFFFFF"/>
              </a:buClr>
              <a:buSzPts val="3000"/>
              <a:buNone/>
              <a:defRPr sz="3000">
                <a:solidFill>
                  <a:srgbClr val="FFFFFF"/>
                </a:solidFill>
              </a:defRPr>
            </a:lvl3pPr>
            <a:lvl4pPr lvl="3" rtl="0" algn="ctr">
              <a:spcBef>
                <a:spcPts val="0"/>
              </a:spcBef>
              <a:spcAft>
                <a:spcPts val="0"/>
              </a:spcAft>
              <a:buClr>
                <a:srgbClr val="FFFFFF"/>
              </a:buClr>
              <a:buSzPts val="3000"/>
              <a:buNone/>
              <a:defRPr sz="3000">
                <a:solidFill>
                  <a:srgbClr val="FFFFFF"/>
                </a:solidFill>
              </a:defRPr>
            </a:lvl4pPr>
            <a:lvl5pPr lvl="4" rtl="0" algn="ctr">
              <a:spcBef>
                <a:spcPts val="0"/>
              </a:spcBef>
              <a:spcAft>
                <a:spcPts val="0"/>
              </a:spcAft>
              <a:buClr>
                <a:srgbClr val="FFFFFF"/>
              </a:buClr>
              <a:buSzPts val="3000"/>
              <a:buNone/>
              <a:defRPr sz="3000">
                <a:solidFill>
                  <a:srgbClr val="FFFFFF"/>
                </a:solidFill>
              </a:defRPr>
            </a:lvl5pPr>
            <a:lvl6pPr lvl="5" rtl="0" algn="ctr">
              <a:spcBef>
                <a:spcPts val="0"/>
              </a:spcBef>
              <a:spcAft>
                <a:spcPts val="0"/>
              </a:spcAft>
              <a:buClr>
                <a:srgbClr val="FFFFFF"/>
              </a:buClr>
              <a:buSzPts val="3000"/>
              <a:buNone/>
              <a:defRPr sz="3000">
                <a:solidFill>
                  <a:srgbClr val="FFFFFF"/>
                </a:solidFill>
              </a:defRPr>
            </a:lvl6pPr>
            <a:lvl7pPr lvl="6" rtl="0" algn="ctr">
              <a:spcBef>
                <a:spcPts val="0"/>
              </a:spcBef>
              <a:spcAft>
                <a:spcPts val="0"/>
              </a:spcAft>
              <a:buClr>
                <a:srgbClr val="FFFFFF"/>
              </a:buClr>
              <a:buSzPts val="3000"/>
              <a:buNone/>
              <a:defRPr sz="3000">
                <a:solidFill>
                  <a:srgbClr val="FFFFFF"/>
                </a:solidFill>
              </a:defRPr>
            </a:lvl7pPr>
            <a:lvl8pPr lvl="7" rtl="0" algn="ctr">
              <a:spcBef>
                <a:spcPts val="0"/>
              </a:spcBef>
              <a:spcAft>
                <a:spcPts val="0"/>
              </a:spcAft>
              <a:buClr>
                <a:srgbClr val="FFFFFF"/>
              </a:buClr>
              <a:buSzPts val="3000"/>
              <a:buNone/>
              <a:defRPr sz="3000">
                <a:solidFill>
                  <a:srgbClr val="FFFFFF"/>
                </a:solidFill>
              </a:defRPr>
            </a:lvl8pPr>
            <a:lvl9pPr lvl="8" rtl="0" algn="ctr">
              <a:spcBef>
                <a:spcPts val="0"/>
              </a:spcBef>
              <a:spcAft>
                <a:spcPts val="0"/>
              </a:spcAft>
              <a:buClr>
                <a:srgbClr val="FFFFFF"/>
              </a:buClr>
              <a:buSzPts val="3000"/>
              <a:buNone/>
              <a:defRPr sz="3000">
                <a:solidFill>
                  <a:srgbClr val="FFFFFF"/>
                </a:solidFill>
              </a:defRPr>
            </a:lvl9pPr>
          </a:lstStyle>
          <a:p/>
        </p:txBody>
      </p:sp>
      <p:sp>
        <p:nvSpPr>
          <p:cNvPr id="223" name="Google Shape;223;p26"/>
          <p:cNvSpPr txBox="1"/>
          <p:nvPr>
            <p:ph idx="1" type="body"/>
          </p:nvPr>
        </p:nvSpPr>
        <p:spPr>
          <a:xfrm>
            <a:off x="1248920" y="2492000"/>
            <a:ext cx="8240400" cy="3677400"/>
          </a:xfrm>
          <a:prstGeom prst="rect">
            <a:avLst/>
          </a:prstGeom>
          <a:noFill/>
          <a:ln>
            <a:noFill/>
          </a:ln>
        </p:spPr>
        <p:txBody>
          <a:bodyPr anchorCtr="0" anchor="t" bIns="116050" lIns="116050" spcFirstLastPara="1" rIns="116050" wrap="square" tIns="116050">
            <a:noAutofit/>
          </a:bodyPr>
          <a:lstStyle>
            <a:lvl1pPr indent="-317500" lvl="0" marL="457200" rtl="0">
              <a:lnSpc>
                <a:spcPct val="115000"/>
              </a:lnSpc>
              <a:spcBef>
                <a:spcPts val="0"/>
              </a:spcBef>
              <a:spcAft>
                <a:spcPts val="0"/>
              </a:spcAft>
              <a:buClr>
                <a:schemeClr val="lt1"/>
              </a:buClr>
              <a:buSzPts val="1400"/>
              <a:buChar char="●"/>
              <a:defRPr sz="1400">
                <a:solidFill>
                  <a:schemeClr val="lt1"/>
                </a:solidFill>
              </a:defRPr>
            </a:lvl1pPr>
            <a:lvl2pPr indent="-317500" lvl="1" marL="914400" rtl="0">
              <a:lnSpc>
                <a:spcPct val="115000"/>
              </a:lnSpc>
              <a:spcBef>
                <a:spcPts val="0"/>
              </a:spcBef>
              <a:spcAft>
                <a:spcPts val="0"/>
              </a:spcAft>
              <a:buClr>
                <a:schemeClr val="lt1"/>
              </a:buClr>
              <a:buSzPts val="1400"/>
              <a:buChar char="○"/>
              <a:defRPr sz="1400">
                <a:solidFill>
                  <a:schemeClr val="lt1"/>
                </a:solidFill>
              </a:defRPr>
            </a:lvl2pPr>
            <a:lvl3pPr indent="-317500" lvl="2" marL="1371600" rtl="0">
              <a:lnSpc>
                <a:spcPct val="115000"/>
              </a:lnSpc>
              <a:spcBef>
                <a:spcPts val="0"/>
              </a:spcBef>
              <a:spcAft>
                <a:spcPts val="0"/>
              </a:spcAft>
              <a:buClr>
                <a:schemeClr val="lt1"/>
              </a:buClr>
              <a:buSzPts val="1400"/>
              <a:buChar char="■"/>
              <a:defRPr sz="1400">
                <a:solidFill>
                  <a:schemeClr val="lt1"/>
                </a:solidFill>
              </a:defRPr>
            </a:lvl3pPr>
            <a:lvl4pPr indent="-317500" lvl="3" marL="1828800" rtl="0">
              <a:lnSpc>
                <a:spcPct val="115000"/>
              </a:lnSpc>
              <a:spcBef>
                <a:spcPts val="0"/>
              </a:spcBef>
              <a:spcAft>
                <a:spcPts val="0"/>
              </a:spcAft>
              <a:buClr>
                <a:schemeClr val="lt1"/>
              </a:buClr>
              <a:buSzPts val="1400"/>
              <a:buChar char="●"/>
              <a:defRPr sz="1400">
                <a:solidFill>
                  <a:schemeClr val="lt1"/>
                </a:solidFill>
              </a:defRPr>
            </a:lvl4pPr>
            <a:lvl5pPr indent="-317500" lvl="4" marL="2286000" rtl="0">
              <a:lnSpc>
                <a:spcPct val="115000"/>
              </a:lnSpc>
              <a:spcBef>
                <a:spcPts val="0"/>
              </a:spcBef>
              <a:spcAft>
                <a:spcPts val="0"/>
              </a:spcAft>
              <a:buClr>
                <a:schemeClr val="lt1"/>
              </a:buClr>
              <a:buSzPts val="1400"/>
              <a:buChar char="○"/>
              <a:defRPr sz="1400">
                <a:solidFill>
                  <a:schemeClr val="lt1"/>
                </a:solidFill>
              </a:defRPr>
            </a:lvl5pPr>
            <a:lvl6pPr indent="-317500" lvl="5" marL="2743200" rtl="0">
              <a:lnSpc>
                <a:spcPct val="115000"/>
              </a:lnSpc>
              <a:spcBef>
                <a:spcPts val="0"/>
              </a:spcBef>
              <a:spcAft>
                <a:spcPts val="0"/>
              </a:spcAft>
              <a:buClr>
                <a:schemeClr val="lt1"/>
              </a:buClr>
              <a:buSzPts val="1400"/>
              <a:buChar char="■"/>
              <a:defRPr sz="1400">
                <a:solidFill>
                  <a:schemeClr val="lt1"/>
                </a:solidFill>
              </a:defRPr>
            </a:lvl6pPr>
            <a:lvl7pPr indent="-317500" lvl="6" marL="3200400" rtl="0">
              <a:lnSpc>
                <a:spcPct val="115000"/>
              </a:lnSpc>
              <a:spcBef>
                <a:spcPts val="0"/>
              </a:spcBef>
              <a:spcAft>
                <a:spcPts val="0"/>
              </a:spcAft>
              <a:buClr>
                <a:schemeClr val="lt1"/>
              </a:buClr>
              <a:buSzPts val="1400"/>
              <a:buChar char="●"/>
              <a:defRPr sz="1400">
                <a:solidFill>
                  <a:schemeClr val="lt1"/>
                </a:solidFill>
              </a:defRPr>
            </a:lvl7pPr>
            <a:lvl8pPr indent="-317500" lvl="7" marL="3657600" rtl="0">
              <a:lnSpc>
                <a:spcPct val="115000"/>
              </a:lnSpc>
              <a:spcBef>
                <a:spcPts val="0"/>
              </a:spcBef>
              <a:spcAft>
                <a:spcPts val="0"/>
              </a:spcAft>
              <a:buClr>
                <a:schemeClr val="lt1"/>
              </a:buClr>
              <a:buSzPts val="1400"/>
              <a:buChar char="○"/>
              <a:defRPr sz="1400">
                <a:solidFill>
                  <a:schemeClr val="lt1"/>
                </a:solidFill>
              </a:defRPr>
            </a:lvl8pPr>
            <a:lvl9pPr indent="-317500" lvl="8" marL="4114800" rtl="0">
              <a:lnSpc>
                <a:spcPct val="115000"/>
              </a:lnSpc>
              <a:spcBef>
                <a:spcPts val="0"/>
              </a:spcBef>
              <a:spcAft>
                <a:spcPts val="0"/>
              </a:spcAft>
              <a:buClr>
                <a:schemeClr val="lt1"/>
              </a:buClr>
              <a:buSzPts val="1400"/>
              <a:buChar char="■"/>
              <a:defRPr sz="1400">
                <a:solidFill>
                  <a:schemeClr val="lt1"/>
                </a:solidFill>
              </a:defRPr>
            </a:lvl9pPr>
          </a:lstStyle>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 Id="rId3" Type="http://schemas.openxmlformats.org/officeDocument/2006/relationships/hyperlink" Target="https://www.freepik.com/free-vector/cartoon-types-male-body-shapes_12343869.htm/?utm_source=slidesgo_template&amp;utm_medium=referral-link&amp;utm_campaign=sg_resources&amp;utm_content=freepik" TargetMode="External"/><Relationship Id="rId4" Type="http://schemas.openxmlformats.org/officeDocument/2006/relationships/hyperlink" Target="https://www.freepik.com/free-vector/cartoon-types-female-body-shapes-set_12343864.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hyperlink" Target="http://bit.ly/33VAFh3" TargetMode="External"/><Relationship Id="rId4" Type="http://schemas.openxmlformats.org/officeDocument/2006/relationships/hyperlink" Target="http://bit.ly/30B07Gq" TargetMode="External"/><Relationship Id="rId5" Type="http://schemas.openxmlformats.org/officeDocument/2006/relationships/hyperlink" Target="http://bit.ly/2PfT4lq" TargetMode="External"/><Relationship Id="rId6" Type="http://schemas.openxmlformats.org/officeDocument/2006/relationships/slide" Target="/ppt/slid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 Id="rId3" Type="http://schemas.openxmlformats.org/officeDocument/2006/relationships/hyperlink" Target="https://fonts.google.com/specimen/Heebo" TargetMode="External"/><Relationship Id="rId4" Type="http://schemas.openxmlformats.org/officeDocument/2006/relationships/hyperlink" Target="https://fonts.google.com/specimen/Barlow"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image" Target="../media/image2.png"/><Relationship Id="rId9" Type="http://schemas.openxmlformats.org/officeDocument/2006/relationships/hyperlink" Target="https://storyset.com/bro?utm_source=slidesgo_template&amp;utm_medium=referral-link&amp;utm_campaign=slidesgo_final_slides&amp;utm_term=bro&amp;utm_content=storyset" TargetMode="External"/><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amico?utm_source=slidesgo_template&amp;utm_medium=referral-link&amp;utm_campaign=slidesgo_final_slides&amp;utm_term=amico&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rafiki?utm_source=slidesgo_template&amp;utm_medium=referral-link&amp;utm_campaign=slidesgo_final_slides&amp;utm_term=rafiki&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image" Target="../media/image3.png"/><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4.png"/><Relationship Id="rId14" Type="http://schemas.openxmlformats.org/officeDocument/2006/relationships/image" Target="../media/image1.png"/><Relationship Id="rId17" Type="http://schemas.openxmlformats.org/officeDocument/2006/relationships/hyperlink" Target="https://storyset.com/cuate?utm_source=slidesgo_template&amp;utm_medium=referral-link&amp;utm_campaign=slidesgo_final_slides&amp;utm_term=cuate&amp;utm_content=storyset" TargetMode="External"/><Relationship Id="rId16" Type="http://schemas.openxmlformats.org/officeDocument/2006/relationships/image" Target="../media/image5.png"/><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txBox="1"/>
          <p:nvPr>
            <p:ph type="ctrTitle"/>
          </p:nvPr>
        </p:nvSpPr>
        <p:spPr>
          <a:xfrm>
            <a:off x="2369100" y="2471100"/>
            <a:ext cx="5953800" cy="2617800"/>
          </a:xfrm>
          <a:prstGeom prst="rect">
            <a:avLst/>
          </a:prstGeom>
        </p:spPr>
        <p:txBody>
          <a:bodyPr anchorCtr="0" anchor="b" bIns="116050" lIns="116050" spcFirstLastPara="1" rIns="116050" wrap="square" tIns="116050">
            <a:noAutofit/>
          </a:bodyPr>
          <a:lstStyle/>
          <a:p>
            <a:pPr indent="0" lvl="0" marL="0" rtl="0" algn="ctr">
              <a:spcBef>
                <a:spcPts val="0"/>
              </a:spcBef>
              <a:spcAft>
                <a:spcPts val="0"/>
              </a:spcAft>
              <a:buNone/>
            </a:pPr>
            <a:r>
              <a:rPr lang="en"/>
              <a:t>Child abuse prevention activity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 name="Shape 397"/>
        <p:cNvGrpSpPr/>
        <p:nvPr/>
      </p:nvGrpSpPr>
      <p:grpSpPr>
        <a:xfrm>
          <a:off x="0" y="0"/>
          <a:ext cx="0" cy="0"/>
          <a:chOff x="0" y="0"/>
          <a:chExt cx="0" cy="0"/>
        </a:xfrm>
      </p:grpSpPr>
      <p:sp>
        <p:nvSpPr>
          <p:cNvPr id="398" name="Google Shape;398;p40"/>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sp>
        <p:nvSpPr>
          <p:cNvPr id="399" name="Google Shape;399;p40"/>
          <p:cNvSpPr txBox="1"/>
          <p:nvPr>
            <p:ph idx="1" type="subTitle"/>
          </p:nvPr>
        </p:nvSpPr>
        <p:spPr>
          <a:xfrm>
            <a:off x="716400" y="1795925"/>
            <a:ext cx="6372000" cy="3249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b="1" lang="en" sz="1800"/>
              <a:t>5</a:t>
            </a:r>
            <a:r>
              <a:rPr b="1" lang="en" sz="1800"/>
              <a:t>. Mailbox "I don't give you permission".</a:t>
            </a:r>
            <a:endParaRPr sz="1600"/>
          </a:p>
          <a:p>
            <a:pPr indent="0" lvl="0" marL="0" rtl="0" algn="l">
              <a:spcBef>
                <a:spcPts val="1000"/>
              </a:spcBef>
              <a:spcAft>
                <a:spcPts val="0"/>
              </a:spcAft>
              <a:buClr>
                <a:schemeClr val="dk1"/>
              </a:buClr>
              <a:buSzPts val="1100"/>
              <a:buFont typeface="Arial"/>
              <a:buNone/>
            </a:pPr>
            <a:r>
              <a:rPr lang="en" sz="1600"/>
              <a:t>Finally, in order to resolve possible doubts or identify possible cases of abuse, we will provide students with a </a:t>
            </a:r>
            <a:r>
              <a:rPr b="1" lang="en" sz="1600"/>
              <a:t>mailbox</a:t>
            </a:r>
            <a:r>
              <a:rPr lang="en" sz="1600"/>
              <a:t> where they can write any doubts that have arisen and we will invite them to comment on any situation that has made them uncomfortable.</a:t>
            </a:r>
            <a:endParaRPr sz="1600"/>
          </a:p>
          <a:p>
            <a:pPr indent="0" lvl="0" marL="0" rtl="0" algn="l">
              <a:spcBef>
                <a:spcPts val="0"/>
              </a:spcBef>
              <a:spcAft>
                <a:spcPts val="0"/>
              </a:spcAft>
              <a:buClr>
                <a:schemeClr val="dk1"/>
              </a:buClr>
              <a:buSzPts val="1100"/>
              <a:buFont typeface="Arial"/>
              <a:buNone/>
            </a:pPr>
            <a:r>
              <a:t/>
            </a:r>
            <a:endParaRPr sz="1600"/>
          </a:p>
          <a:p>
            <a:pPr indent="0" lvl="0" marL="0" rtl="0" algn="l">
              <a:spcBef>
                <a:spcPts val="0"/>
              </a:spcBef>
              <a:spcAft>
                <a:spcPts val="0"/>
              </a:spcAft>
              <a:buClr>
                <a:schemeClr val="dk1"/>
              </a:buClr>
              <a:buSzPts val="1100"/>
              <a:buFont typeface="Arial"/>
              <a:buNone/>
            </a:pPr>
            <a:r>
              <a:rPr lang="en" sz="1600"/>
              <a:t>Similarly, students will be encouraged to speak privately with the teacher if at any time they believe that someone has violated their space or have doubts about a situation they have experienced, in order to show that we are </a:t>
            </a:r>
            <a:r>
              <a:rPr b="1" lang="en" sz="1600"/>
              <a:t>safe people.</a:t>
            </a:r>
            <a:endParaRPr b="1" sz="1600"/>
          </a:p>
          <a:p>
            <a:pPr indent="0" lvl="0" marL="0" rtl="0" algn="l">
              <a:spcBef>
                <a:spcPts val="0"/>
              </a:spcBef>
              <a:spcAft>
                <a:spcPts val="0"/>
              </a:spcAft>
              <a:buNone/>
            </a:pPr>
            <a:r>
              <a:t/>
            </a: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41"/>
          <p:cNvSpPr txBox="1"/>
          <p:nvPr>
            <p:ph type="title"/>
          </p:nvPr>
        </p:nvSpPr>
        <p:spPr>
          <a:xfrm>
            <a:off x="1432500" y="1270225"/>
            <a:ext cx="7827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grpSp>
        <p:nvGrpSpPr>
          <p:cNvPr id="405" name="Google Shape;405;p41"/>
          <p:cNvGrpSpPr/>
          <p:nvPr/>
        </p:nvGrpSpPr>
        <p:grpSpPr>
          <a:xfrm rot="-728452">
            <a:off x="6724974" y="5114224"/>
            <a:ext cx="695062" cy="685788"/>
            <a:chOff x="9498784" y="4234035"/>
            <a:chExt cx="476786" cy="473015"/>
          </a:xfrm>
        </p:grpSpPr>
        <p:sp>
          <p:nvSpPr>
            <p:cNvPr id="406" name="Google Shape;406;p41"/>
            <p:cNvSpPr/>
            <p:nvPr/>
          </p:nvSpPr>
          <p:spPr>
            <a:xfrm>
              <a:off x="9570439" y="4234035"/>
              <a:ext cx="329666" cy="244652"/>
            </a:xfrm>
            <a:custGeom>
              <a:rect b="b" l="l" r="r" t="t"/>
              <a:pathLst>
                <a:path extrusionOk="0" h="6098" w="8217">
                  <a:moveTo>
                    <a:pt x="4120" y="1"/>
                  </a:moveTo>
                  <a:cubicBezTo>
                    <a:pt x="3144" y="1"/>
                    <a:pt x="2215" y="382"/>
                    <a:pt x="1548" y="1096"/>
                  </a:cubicBezTo>
                  <a:cubicBezTo>
                    <a:pt x="929" y="1787"/>
                    <a:pt x="572" y="2692"/>
                    <a:pt x="572" y="3597"/>
                  </a:cubicBezTo>
                  <a:cubicBezTo>
                    <a:pt x="215" y="4121"/>
                    <a:pt x="0" y="4716"/>
                    <a:pt x="0" y="5359"/>
                  </a:cubicBezTo>
                  <a:cubicBezTo>
                    <a:pt x="0" y="5621"/>
                    <a:pt x="24" y="5859"/>
                    <a:pt x="96" y="6097"/>
                  </a:cubicBezTo>
                  <a:cubicBezTo>
                    <a:pt x="500" y="5716"/>
                    <a:pt x="1024" y="5431"/>
                    <a:pt x="1572" y="5264"/>
                  </a:cubicBezTo>
                  <a:cubicBezTo>
                    <a:pt x="1501" y="5002"/>
                    <a:pt x="1429" y="4716"/>
                    <a:pt x="1429" y="4383"/>
                  </a:cubicBezTo>
                  <a:lnTo>
                    <a:pt x="1429" y="3192"/>
                  </a:lnTo>
                  <a:cubicBezTo>
                    <a:pt x="1429" y="2954"/>
                    <a:pt x="1524" y="2692"/>
                    <a:pt x="1691" y="2501"/>
                  </a:cubicBezTo>
                  <a:cubicBezTo>
                    <a:pt x="1882" y="2335"/>
                    <a:pt x="2120" y="2216"/>
                    <a:pt x="2358" y="2168"/>
                  </a:cubicBezTo>
                  <a:cubicBezTo>
                    <a:pt x="2953" y="2120"/>
                    <a:pt x="3120" y="1811"/>
                    <a:pt x="3191" y="1763"/>
                  </a:cubicBezTo>
                  <a:cubicBezTo>
                    <a:pt x="3334" y="1406"/>
                    <a:pt x="3692" y="1168"/>
                    <a:pt x="4120" y="1168"/>
                  </a:cubicBezTo>
                  <a:cubicBezTo>
                    <a:pt x="4501" y="1168"/>
                    <a:pt x="4859" y="1406"/>
                    <a:pt x="5025" y="1763"/>
                  </a:cubicBezTo>
                  <a:cubicBezTo>
                    <a:pt x="5073" y="1811"/>
                    <a:pt x="5263" y="2120"/>
                    <a:pt x="5859" y="2168"/>
                  </a:cubicBezTo>
                  <a:cubicBezTo>
                    <a:pt x="6097" y="2216"/>
                    <a:pt x="6335" y="2335"/>
                    <a:pt x="6526" y="2501"/>
                  </a:cubicBezTo>
                  <a:cubicBezTo>
                    <a:pt x="6692" y="2692"/>
                    <a:pt x="6787" y="2930"/>
                    <a:pt x="6787" y="3192"/>
                  </a:cubicBezTo>
                  <a:lnTo>
                    <a:pt x="6787" y="4383"/>
                  </a:lnTo>
                  <a:cubicBezTo>
                    <a:pt x="6787" y="4669"/>
                    <a:pt x="6716" y="5002"/>
                    <a:pt x="6645" y="5264"/>
                  </a:cubicBezTo>
                  <a:cubicBezTo>
                    <a:pt x="7169" y="5454"/>
                    <a:pt x="7716" y="5716"/>
                    <a:pt x="8121" y="6097"/>
                  </a:cubicBezTo>
                  <a:cubicBezTo>
                    <a:pt x="8193" y="5859"/>
                    <a:pt x="8216" y="5597"/>
                    <a:pt x="8216" y="5359"/>
                  </a:cubicBezTo>
                  <a:cubicBezTo>
                    <a:pt x="8216" y="4740"/>
                    <a:pt x="8026" y="4121"/>
                    <a:pt x="7645" y="3597"/>
                  </a:cubicBezTo>
                  <a:cubicBezTo>
                    <a:pt x="7692" y="2692"/>
                    <a:pt x="7311" y="1787"/>
                    <a:pt x="6668" y="1096"/>
                  </a:cubicBezTo>
                  <a:cubicBezTo>
                    <a:pt x="6002" y="382"/>
                    <a:pt x="5073" y="1"/>
                    <a:pt x="4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1"/>
            <p:cNvSpPr/>
            <p:nvPr/>
          </p:nvSpPr>
          <p:spPr>
            <a:xfrm>
              <a:off x="9551342" y="4470984"/>
              <a:ext cx="370749" cy="236066"/>
            </a:xfrm>
            <a:custGeom>
              <a:rect b="b" l="l" r="r" t="t"/>
              <a:pathLst>
                <a:path extrusionOk="0" h="5884" w="9241">
                  <a:moveTo>
                    <a:pt x="2405" y="1"/>
                  </a:moveTo>
                  <a:cubicBezTo>
                    <a:pt x="1024" y="358"/>
                    <a:pt x="0" y="1597"/>
                    <a:pt x="0" y="3121"/>
                  </a:cubicBezTo>
                  <a:lnTo>
                    <a:pt x="0" y="4526"/>
                  </a:lnTo>
                  <a:cubicBezTo>
                    <a:pt x="0" y="5264"/>
                    <a:pt x="595" y="5883"/>
                    <a:pt x="1381" y="5883"/>
                  </a:cubicBezTo>
                  <a:lnTo>
                    <a:pt x="3548" y="5883"/>
                  </a:lnTo>
                  <a:cubicBezTo>
                    <a:pt x="3929" y="5883"/>
                    <a:pt x="4263" y="5550"/>
                    <a:pt x="4263" y="5169"/>
                  </a:cubicBezTo>
                  <a:cubicBezTo>
                    <a:pt x="4263" y="4788"/>
                    <a:pt x="3929" y="4454"/>
                    <a:pt x="3548" y="4454"/>
                  </a:cubicBezTo>
                  <a:lnTo>
                    <a:pt x="1500" y="4454"/>
                  </a:lnTo>
                  <a:cubicBezTo>
                    <a:pt x="1310" y="4454"/>
                    <a:pt x="1143" y="4311"/>
                    <a:pt x="1143" y="4097"/>
                  </a:cubicBezTo>
                  <a:lnTo>
                    <a:pt x="1143" y="2454"/>
                  </a:lnTo>
                  <a:cubicBezTo>
                    <a:pt x="1143" y="2263"/>
                    <a:pt x="1310" y="2097"/>
                    <a:pt x="1500" y="2097"/>
                  </a:cubicBezTo>
                  <a:cubicBezTo>
                    <a:pt x="1667" y="2097"/>
                    <a:pt x="1810" y="2287"/>
                    <a:pt x="1810" y="2454"/>
                  </a:cubicBezTo>
                  <a:lnTo>
                    <a:pt x="1810" y="3740"/>
                  </a:lnTo>
                  <a:lnTo>
                    <a:pt x="2643" y="3740"/>
                  </a:lnTo>
                  <a:lnTo>
                    <a:pt x="2643" y="3121"/>
                  </a:lnTo>
                  <a:cubicBezTo>
                    <a:pt x="2643" y="2311"/>
                    <a:pt x="3310" y="1668"/>
                    <a:pt x="4120" y="1668"/>
                  </a:cubicBezTo>
                  <a:lnTo>
                    <a:pt x="5096" y="1668"/>
                  </a:lnTo>
                  <a:cubicBezTo>
                    <a:pt x="5906" y="1668"/>
                    <a:pt x="6549" y="2311"/>
                    <a:pt x="6549" y="3121"/>
                  </a:cubicBezTo>
                  <a:lnTo>
                    <a:pt x="6549" y="3740"/>
                  </a:lnTo>
                  <a:lnTo>
                    <a:pt x="7383" y="3740"/>
                  </a:lnTo>
                  <a:lnTo>
                    <a:pt x="7383" y="2430"/>
                  </a:lnTo>
                  <a:cubicBezTo>
                    <a:pt x="7383" y="2263"/>
                    <a:pt x="7525" y="2073"/>
                    <a:pt x="7740" y="2073"/>
                  </a:cubicBezTo>
                  <a:cubicBezTo>
                    <a:pt x="7954" y="2073"/>
                    <a:pt x="8097" y="2216"/>
                    <a:pt x="8097" y="2430"/>
                  </a:cubicBezTo>
                  <a:lnTo>
                    <a:pt x="8097" y="4073"/>
                  </a:lnTo>
                  <a:cubicBezTo>
                    <a:pt x="8097" y="4240"/>
                    <a:pt x="7954" y="4430"/>
                    <a:pt x="7740" y="4430"/>
                  </a:cubicBezTo>
                  <a:lnTo>
                    <a:pt x="5692" y="4430"/>
                  </a:lnTo>
                  <a:cubicBezTo>
                    <a:pt x="5311" y="4430"/>
                    <a:pt x="4977" y="4764"/>
                    <a:pt x="4977" y="5145"/>
                  </a:cubicBezTo>
                  <a:cubicBezTo>
                    <a:pt x="4977" y="5526"/>
                    <a:pt x="5311" y="5859"/>
                    <a:pt x="5692" y="5859"/>
                  </a:cubicBezTo>
                  <a:lnTo>
                    <a:pt x="7859" y="5859"/>
                  </a:lnTo>
                  <a:cubicBezTo>
                    <a:pt x="8597" y="5859"/>
                    <a:pt x="9240" y="5264"/>
                    <a:pt x="9240" y="4478"/>
                  </a:cubicBezTo>
                  <a:lnTo>
                    <a:pt x="9240" y="3097"/>
                  </a:lnTo>
                  <a:cubicBezTo>
                    <a:pt x="9169" y="1597"/>
                    <a:pt x="8168" y="358"/>
                    <a:pt x="6763" y="1"/>
                  </a:cubicBezTo>
                  <a:cubicBezTo>
                    <a:pt x="6287" y="668"/>
                    <a:pt x="5477" y="1120"/>
                    <a:pt x="4596" y="1120"/>
                  </a:cubicBezTo>
                  <a:cubicBezTo>
                    <a:pt x="3691" y="1120"/>
                    <a:pt x="2882" y="668"/>
                    <a:pt x="24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1"/>
            <p:cNvSpPr/>
            <p:nvPr/>
          </p:nvSpPr>
          <p:spPr>
            <a:xfrm>
              <a:off x="9685102" y="4566549"/>
              <a:ext cx="99377" cy="77432"/>
            </a:xfrm>
            <a:custGeom>
              <a:rect b="b" l="l" r="r" t="t"/>
              <a:pathLst>
                <a:path extrusionOk="0" h="1930" w="2477">
                  <a:moveTo>
                    <a:pt x="738" y="0"/>
                  </a:moveTo>
                  <a:cubicBezTo>
                    <a:pt x="333" y="0"/>
                    <a:pt x="0" y="310"/>
                    <a:pt x="0" y="739"/>
                  </a:cubicBezTo>
                  <a:lnTo>
                    <a:pt x="0" y="1358"/>
                  </a:lnTo>
                  <a:cubicBezTo>
                    <a:pt x="22" y="1357"/>
                    <a:pt x="44" y="1356"/>
                    <a:pt x="66" y="1356"/>
                  </a:cubicBezTo>
                  <a:cubicBezTo>
                    <a:pt x="520" y="1356"/>
                    <a:pt x="967" y="1589"/>
                    <a:pt x="1262" y="1929"/>
                  </a:cubicBezTo>
                  <a:cubicBezTo>
                    <a:pt x="1524" y="1572"/>
                    <a:pt x="2001" y="1358"/>
                    <a:pt x="2477" y="1358"/>
                  </a:cubicBezTo>
                  <a:lnTo>
                    <a:pt x="2477" y="739"/>
                  </a:lnTo>
                  <a:cubicBezTo>
                    <a:pt x="2477" y="310"/>
                    <a:pt x="2143" y="0"/>
                    <a:pt x="1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1"/>
            <p:cNvSpPr/>
            <p:nvPr/>
          </p:nvSpPr>
          <p:spPr>
            <a:xfrm>
              <a:off x="9654530" y="4309541"/>
              <a:ext cx="157672" cy="180620"/>
            </a:xfrm>
            <a:custGeom>
              <a:rect b="b" l="l" r="r" t="t"/>
              <a:pathLst>
                <a:path extrusionOk="0" h="4502" w="3930">
                  <a:moveTo>
                    <a:pt x="2048" y="2620"/>
                  </a:moveTo>
                  <a:cubicBezTo>
                    <a:pt x="2286" y="2620"/>
                    <a:pt x="2548" y="2715"/>
                    <a:pt x="2715" y="2882"/>
                  </a:cubicBezTo>
                  <a:cubicBezTo>
                    <a:pt x="2810" y="3001"/>
                    <a:pt x="2858" y="3215"/>
                    <a:pt x="2691" y="3358"/>
                  </a:cubicBezTo>
                  <a:cubicBezTo>
                    <a:pt x="2629" y="3433"/>
                    <a:pt x="2534" y="3468"/>
                    <a:pt x="2441" y="3468"/>
                  </a:cubicBezTo>
                  <a:cubicBezTo>
                    <a:pt x="2356" y="3468"/>
                    <a:pt x="2272" y="3439"/>
                    <a:pt x="2215" y="3382"/>
                  </a:cubicBezTo>
                  <a:cubicBezTo>
                    <a:pt x="2167" y="3334"/>
                    <a:pt x="2072" y="3311"/>
                    <a:pt x="2024" y="3311"/>
                  </a:cubicBezTo>
                  <a:cubicBezTo>
                    <a:pt x="1929" y="3311"/>
                    <a:pt x="1858" y="3334"/>
                    <a:pt x="1810" y="3382"/>
                  </a:cubicBezTo>
                  <a:cubicBezTo>
                    <a:pt x="1730" y="3439"/>
                    <a:pt x="1645" y="3468"/>
                    <a:pt x="1565" y="3468"/>
                  </a:cubicBezTo>
                  <a:cubicBezTo>
                    <a:pt x="1478" y="3468"/>
                    <a:pt x="1396" y="3433"/>
                    <a:pt x="1334" y="3358"/>
                  </a:cubicBezTo>
                  <a:cubicBezTo>
                    <a:pt x="1215" y="3215"/>
                    <a:pt x="1215" y="3001"/>
                    <a:pt x="1357" y="2882"/>
                  </a:cubicBezTo>
                  <a:cubicBezTo>
                    <a:pt x="1524" y="2691"/>
                    <a:pt x="1810" y="2620"/>
                    <a:pt x="2048" y="2620"/>
                  </a:cubicBezTo>
                  <a:close/>
                  <a:moveTo>
                    <a:pt x="1977" y="0"/>
                  </a:moveTo>
                  <a:cubicBezTo>
                    <a:pt x="1858" y="0"/>
                    <a:pt x="1738" y="96"/>
                    <a:pt x="1691" y="215"/>
                  </a:cubicBezTo>
                  <a:cubicBezTo>
                    <a:pt x="1667" y="262"/>
                    <a:pt x="1357" y="929"/>
                    <a:pt x="286" y="1001"/>
                  </a:cubicBezTo>
                  <a:cubicBezTo>
                    <a:pt x="143" y="1001"/>
                    <a:pt x="0" y="1167"/>
                    <a:pt x="0" y="1334"/>
                  </a:cubicBezTo>
                  <a:lnTo>
                    <a:pt x="0" y="2525"/>
                  </a:lnTo>
                  <a:cubicBezTo>
                    <a:pt x="0" y="3596"/>
                    <a:pt x="881" y="4501"/>
                    <a:pt x="1953" y="4501"/>
                  </a:cubicBezTo>
                  <a:cubicBezTo>
                    <a:pt x="3024" y="4501"/>
                    <a:pt x="3929" y="3596"/>
                    <a:pt x="3929" y="2525"/>
                  </a:cubicBezTo>
                  <a:lnTo>
                    <a:pt x="3929" y="1334"/>
                  </a:lnTo>
                  <a:cubicBezTo>
                    <a:pt x="3929" y="1191"/>
                    <a:pt x="3810" y="1048"/>
                    <a:pt x="3620" y="1001"/>
                  </a:cubicBezTo>
                  <a:cubicBezTo>
                    <a:pt x="2643" y="929"/>
                    <a:pt x="2310" y="262"/>
                    <a:pt x="2286" y="215"/>
                  </a:cubicBezTo>
                  <a:cubicBezTo>
                    <a:pt x="2215" y="96"/>
                    <a:pt x="2143" y="0"/>
                    <a:pt x="19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1"/>
            <p:cNvSpPr/>
            <p:nvPr/>
          </p:nvSpPr>
          <p:spPr>
            <a:xfrm>
              <a:off x="9898139" y="4261918"/>
              <a:ext cx="77432" cy="110892"/>
            </a:xfrm>
            <a:custGeom>
              <a:rect b="b" l="l" r="r" t="t"/>
              <a:pathLst>
                <a:path extrusionOk="0" h="2764" w="1930">
                  <a:moveTo>
                    <a:pt x="1192" y="1"/>
                  </a:moveTo>
                  <a:cubicBezTo>
                    <a:pt x="1087" y="1"/>
                    <a:pt x="978" y="52"/>
                    <a:pt x="906" y="139"/>
                  </a:cubicBezTo>
                  <a:lnTo>
                    <a:pt x="72" y="1187"/>
                  </a:lnTo>
                  <a:cubicBezTo>
                    <a:pt x="1" y="1306"/>
                    <a:pt x="1" y="1473"/>
                    <a:pt x="72" y="1592"/>
                  </a:cubicBezTo>
                  <a:cubicBezTo>
                    <a:pt x="144" y="1687"/>
                    <a:pt x="263" y="1735"/>
                    <a:pt x="382" y="1735"/>
                  </a:cubicBezTo>
                  <a:lnTo>
                    <a:pt x="787" y="1735"/>
                  </a:lnTo>
                  <a:lnTo>
                    <a:pt x="406" y="2211"/>
                  </a:lnTo>
                  <a:cubicBezTo>
                    <a:pt x="287" y="2378"/>
                    <a:pt x="310" y="2569"/>
                    <a:pt x="477" y="2688"/>
                  </a:cubicBezTo>
                  <a:cubicBezTo>
                    <a:pt x="539" y="2739"/>
                    <a:pt x="614" y="2764"/>
                    <a:pt x="689" y="2764"/>
                  </a:cubicBezTo>
                  <a:cubicBezTo>
                    <a:pt x="787" y="2764"/>
                    <a:pt x="886" y="2721"/>
                    <a:pt x="953" y="2640"/>
                  </a:cubicBezTo>
                  <a:cubicBezTo>
                    <a:pt x="977" y="2616"/>
                    <a:pt x="1787" y="1592"/>
                    <a:pt x="1811" y="1568"/>
                  </a:cubicBezTo>
                  <a:cubicBezTo>
                    <a:pt x="1930" y="1354"/>
                    <a:pt x="1739" y="1044"/>
                    <a:pt x="1477" y="1044"/>
                  </a:cubicBezTo>
                  <a:lnTo>
                    <a:pt x="1072" y="1044"/>
                  </a:lnTo>
                  <a:lnTo>
                    <a:pt x="1453" y="544"/>
                  </a:lnTo>
                  <a:cubicBezTo>
                    <a:pt x="1572" y="401"/>
                    <a:pt x="1525" y="211"/>
                    <a:pt x="1382" y="68"/>
                  </a:cubicBezTo>
                  <a:cubicBezTo>
                    <a:pt x="1326" y="22"/>
                    <a:pt x="1260" y="1"/>
                    <a:pt x="11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1"/>
            <p:cNvSpPr/>
            <p:nvPr/>
          </p:nvSpPr>
          <p:spPr>
            <a:xfrm>
              <a:off x="9498784" y="4234837"/>
              <a:ext cx="77432" cy="111173"/>
            </a:xfrm>
            <a:custGeom>
              <a:rect b="b" l="l" r="r" t="t"/>
              <a:pathLst>
                <a:path extrusionOk="0" h="2771" w="1930">
                  <a:moveTo>
                    <a:pt x="1184" y="0"/>
                  </a:moveTo>
                  <a:cubicBezTo>
                    <a:pt x="1087" y="0"/>
                    <a:pt x="997" y="43"/>
                    <a:pt x="929" y="124"/>
                  </a:cubicBezTo>
                  <a:lnTo>
                    <a:pt x="96" y="1172"/>
                  </a:lnTo>
                  <a:cubicBezTo>
                    <a:pt x="0" y="1291"/>
                    <a:pt x="0" y="1481"/>
                    <a:pt x="96" y="1577"/>
                  </a:cubicBezTo>
                  <a:cubicBezTo>
                    <a:pt x="143" y="1672"/>
                    <a:pt x="262" y="1743"/>
                    <a:pt x="381" y="1743"/>
                  </a:cubicBezTo>
                  <a:lnTo>
                    <a:pt x="810" y="1743"/>
                  </a:lnTo>
                  <a:lnTo>
                    <a:pt x="429" y="2220"/>
                  </a:lnTo>
                  <a:cubicBezTo>
                    <a:pt x="310" y="2362"/>
                    <a:pt x="334" y="2577"/>
                    <a:pt x="477" y="2696"/>
                  </a:cubicBezTo>
                  <a:cubicBezTo>
                    <a:pt x="536" y="2745"/>
                    <a:pt x="608" y="2770"/>
                    <a:pt x="680" y="2770"/>
                  </a:cubicBezTo>
                  <a:cubicBezTo>
                    <a:pt x="782" y="2770"/>
                    <a:pt x="883" y="2722"/>
                    <a:pt x="953" y="2624"/>
                  </a:cubicBezTo>
                  <a:cubicBezTo>
                    <a:pt x="977" y="2601"/>
                    <a:pt x="1786" y="1600"/>
                    <a:pt x="1810" y="1553"/>
                  </a:cubicBezTo>
                  <a:cubicBezTo>
                    <a:pt x="1929" y="1315"/>
                    <a:pt x="1763" y="1029"/>
                    <a:pt x="1501" y="1029"/>
                  </a:cubicBezTo>
                  <a:lnTo>
                    <a:pt x="1072" y="1029"/>
                  </a:lnTo>
                  <a:lnTo>
                    <a:pt x="1453" y="553"/>
                  </a:lnTo>
                  <a:cubicBezTo>
                    <a:pt x="1572" y="410"/>
                    <a:pt x="1548" y="195"/>
                    <a:pt x="1405" y="76"/>
                  </a:cubicBezTo>
                  <a:cubicBezTo>
                    <a:pt x="1333" y="25"/>
                    <a:pt x="1257" y="0"/>
                    <a:pt x="11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 name="Google Shape;412;p41"/>
          <p:cNvGrpSpPr/>
          <p:nvPr/>
        </p:nvGrpSpPr>
        <p:grpSpPr>
          <a:xfrm rot="-866926">
            <a:off x="7727704" y="5790431"/>
            <a:ext cx="685807" cy="685802"/>
            <a:chOff x="5595831" y="2739765"/>
            <a:chExt cx="476786" cy="474941"/>
          </a:xfrm>
        </p:grpSpPr>
        <p:sp>
          <p:nvSpPr>
            <p:cNvPr id="413" name="Google Shape;413;p41"/>
            <p:cNvSpPr/>
            <p:nvPr/>
          </p:nvSpPr>
          <p:spPr>
            <a:xfrm>
              <a:off x="5925456" y="2786385"/>
              <a:ext cx="77030" cy="110691"/>
            </a:xfrm>
            <a:custGeom>
              <a:rect b="b" l="l" r="r" t="t"/>
              <a:pathLst>
                <a:path extrusionOk="0" h="2759" w="1920">
                  <a:moveTo>
                    <a:pt x="1193" y="0"/>
                  </a:moveTo>
                  <a:cubicBezTo>
                    <a:pt x="1095" y="0"/>
                    <a:pt x="996" y="43"/>
                    <a:pt x="929" y="124"/>
                  </a:cubicBezTo>
                  <a:lnTo>
                    <a:pt x="95" y="1172"/>
                  </a:lnTo>
                  <a:cubicBezTo>
                    <a:pt x="0" y="1267"/>
                    <a:pt x="0" y="1410"/>
                    <a:pt x="72" y="1529"/>
                  </a:cubicBezTo>
                  <a:cubicBezTo>
                    <a:pt x="119" y="1648"/>
                    <a:pt x="238" y="1744"/>
                    <a:pt x="357" y="1744"/>
                  </a:cubicBezTo>
                  <a:lnTo>
                    <a:pt x="762" y="1744"/>
                  </a:lnTo>
                  <a:lnTo>
                    <a:pt x="381" y="2220"/>
                  </a:lnTo>
                  <a:cubicBezTo>
                    <a:pt x="262" y="2363"/>
                    <a:pt x="310" y="2553"/>
                    <a:pt x="453" y="2672"/>
                  </a:cubicBezTo>
                  <a:cubicBezTo>
                    <a:pt x="512" y="2732"/>
                    <a:pt x="585" y="2759"/>
                    <a:pt x="657" y="2759"/>
                  </a:cubicBezTo>
                  <a:cubicBezTo>
                    <a:pt x="758" y="2759"/>
                    <a:pt x="860" y="2708"/>
                    <a:pt x="929" y="2625"/>
                  </a:cubicBezTo>
                  <a:cubicBezTo>
                    <a:pt x="929" y="2625"/>
                    <a:pt x="1762" y="1577"/>
                    <a:pt x="1786" y="1553"/>
                  </a:cubicBezTo>
                  <a:cubicBezTo>
                    <a:pt x="1920" y="1331"/>
                    <a:pt x="1783" y="1025"/>
                    <a:pt x="1550" y="1025"/>
                  </a:cubicBezTo>
                  <a:cubicBezTo>
                    <a:pt x="1534" y="1025"/>
                    <a:pt x="1517" y="1026"/>
                    <a:pt x="1500" y="1029"/>
                  </a:cubicBezTo>
                  <a:lnTo>
                    <a:pt x="1072" y="1029"/>
                  </a:lnTo>
                  <a:lnTo>
                    <a:pt x="1453" y="553"/>
                  </a:lnTo>
                  <a:cubicBezTo>
                    <a:pt x="1572" y="386"/>
                    <a:pt x="1548" y="196"/>
                    <a:pt x="1405" y="77"/>
                  </a:cubicBezTo>
                  <a:cubicBezTo>
                    <a:pt x="1343" y="25"/>
                    <a:pt x="1268" y="0"/>
                    <a:pt x="11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1"/>
            <p:cNvSpPr/>
            <p:nvPr/>
          </p:nvSpPr>
          <p:spPr>
            <a:xfrm>
              <a:off x="6040079" y="2739765"/>
              <a:ext cx="28726" cy="75506"/>
            </a:xfrm>
            <a:custGeom>
              <a:rect b="b" l="l" r="r" t="t"/>
              <a:pathLst>
                <a:path extrusionOk="0" h="1882" w="716">
                  <a:moveTo>
                    <a:pt x="358" y="0"/>
                  </a:moveTo>
                  <a:cubicBezTo>
                    <a:pt x="191" y="0"/>
                    <a:pt x="1" y="167"/>
                    <a:pt x="1" y="358"/>
                  </a:cubicBezTo>
                  <a:lnTo>
                    <a:pt x="1" y="1524"/>
                  </a:lnTo>
                  <a:cubicBezTo>
                    <a:pt x="1" y="1715"/>
                    <a:pt x="144" y="1882"/>
                    <a:pt x="358" y="1882"/>
                  </a:cubicBezTo>
                  <a:cubicBezTo>
                    <a:pt x="572" y="1882"/>
                    <a:pt x="715" y="1739"/>
                    <a:pt x="715" y="1524"/>
                  </a:cubicBezTo>
                  <a:lnTo>
                    <a:pt x="715" y="358"/>
                  </a:lnTo>
                  <a:cubicBezTo>
                    <a:pt x="691" y="167"/>
                    <a:pt x="549"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1"/>
            <p:cNvSpPr/>
            <p:nvPr/>
          </p:nvSpPr>
          <p:spPr>
            <a:xfrm>
              <a:off x="6039157" y="2841991"/>
              <a:ext cx="28686" cy="27763"/>
            </a:xfrm>
            <a:custGeom>
              <a:rect b="b" l="l" r="r" t="t"/>
              <a:pathLst>
                <a:path extrusionOk="0" h="692" w="715">
                  <a:moveTo>
                    <a:pt x="357" y="0"/>
                  </a:moveTo>
                  <a:cubicBezTo>
                    <a:pt x="143" y="0"/>
                    <a:pt x="0" y="167"/>
                    <a:pt x="0" y="358"/>
                  </a:cubicBezTo>
                  <a:cubicBezTo>
                    <a:pt x="0" y="548"/>
                    <a:pt x="143" y="691"/>
                    <a:pt x="357" y="691"/>
                  </a:cubicBezTo>
                  <a:cubicBezTo>
                    <a:pt x="572" y="691"/>
                    <a:pt x="714" y="524"/>
                    <a:pt x="714" y="358"/>
                  </a:cubicBezTo>
                  <a:cubicBezTo>
                    <a:pt x="714" y="143"/>
                    <a:pt x="572"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1"/>
            <p:cNvSpPr/>
            <p:nvPr/>
          </p:nvSpPr>
          <p:spPr>
            <a:xfrm>
              <a:off x="5595831" y="2739765"/>
              <a:ext cx="297169" cy="70732"/>
            </a:xfrm>
            <a:custGeom>
              <a:rect b="b" l="l" r="r" t="t"/>
              <a:pathLst>
                <a:path extrusionOk="0" h="1763" w="7407">
                  <a:moveTo>
                    <a:pt x="1215" y="0"/>
                  </a:moveTo>
                  <a:cubicBezTo>
                    <a:pt x="548" y="0"/>
                    <a:pt x="0" y="548"/>
                    <a:pt x="0" y="1239"/>
                  </a:cubicBezTo>
                  <a:lnTo>
                    <a:pt x="0" y="1763"/>
                  </a:lnTo>
                  <a:lnTo>
                    <a:pt x="7406" y="1763"/>
                  </a:lnTo>
                  <a:lnTo>
                    <a:pt x="7406" y="1239"/>
                  </a:lnTo>
                  <a:cubicBezTo>
                    <a:pt x="7406" y="572"/>
                    <a:pt x="6882" y="0"/>
                    <a:pt x="6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1"/>
            <p:cNvSpPr/>
            <p:nvPr/>
          </p:nvSpPr>
          <p:spPr>
            <a:xfrm>
              <a:off x="5699019" y="2890697"/>
              <a:ext cx="77432" cy="90832"/>
            </a:xfrm>
            <a:custGeom>
              <a:rect b="b" l="l" r="r" t="t"/>
              <a:pathLst>
                <a:path extrusionOk="0" h="2264" w="1930">
                  <a:moveTo>
                    <a:pt x="1119" y="1"/>
                  </a:moveTo>
                  <a:cubicBezTo>
                    <a:pt x="500" y="1"/>
                    <a:pt x="0" y="501"/>
                    <a:pt x="0" y="1120"/>
                  </a:cubicBezTo>
                  <a:cubicBezTo>
                    <a:pt x="0" y="1763"/>
                    <a:pt x="500" y="2263"/>
                    <a:pt x="1119" y="2263"/>
                  </a:cubicBezTo>
                  <a:cubicBezTo>
                    <a:pt x="1453" y="2263"/>
                    <a:pt x="1715" y="2144"/>
                    <a:pt x="1929" y="1930"/>
                  </a:cubicBezTo>
                  <a:lnTo>
                    <a:pt x="1786" y="1430"/>
                  </a:lnTo>
                  <a:cubicBezTo>
                    <a:pt x="1667" y="1073"/>
                    <a:pt x="1691" y="644"/>
                    <a:pt x="1905" y="287"/>
                  </a:cubicBezTo>
                  <a:cubicBezTo>
                    <a:pt x="1691" y="120"/>
                    <a:pt x="1429" y="1"/>
                    <a:pt x="1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1"/>
            <p:cNvSpPr/>
            <p:nvPr/>
          </p:nvSpPr>
          <p:spPr>
            <a:xfrm>
              <a:off x="5595831" y="2839143"/>
              <a:ext cx="297169" cy="373597"/>
            </a:xfrm>
            <a:custGeom>
              <a:rect b="b" l="l" r="r" t="t"/>
              <a:pathLst>
                <a:path extrusionOk="0" h="9312" w="7407">
                  <a:moveTo>
                    <a:pt x="0" y="0"/>
                  </a:moveTo>
                  <a:lnTo>
                    <a:pt x="0" y="8097"/>
                  </a:lnTo>
                  <a:cubicBezTo>
                    <a:pt x="0" y="8788"/>
                    <a:pt x="548" y="9311"/>
                    <a:pt x="1215" y="9311"/>
                  </a:cubicBezTo>
                  <a:lnTo>
                    <a:pt x="6382" y="9311"/>
                  </a:lnTo>
                  <a:cubicBezTo>
                    <a:pt x="6144" y="9169"/>
                    <a:pt x="5930" y="9002"/>
                    <a:pt x="5716" y="8788"/>
                  </a:cubicBezTo>
                  <a:cubicBezTo>
                    <a:pt x="5430" y="8478"/>
                    <a:pt x="5215" y="8311"/>
                    <a:pt x="4882" y="8121"/>
                  </a:cubicBezTo>
                  <a:lnTo>
                    <a:pt x="4311" y="7835"/>
                  </a:lnTo>
                  <a:cubicBezTo>
                    <a:pt x="4001" y="7692"/>
                    <a:pt x="3763" y="7382"/>
                    <a:pt x="3644" y="7049"/>
                  </a:cubicBezTo>
                  <a:cubicBezTo>
                    <a:pt x="3525" y="6692"/>
                    <a:pt x="3548" y="6335"/>
                    <a:pt x="3691" y="6025"/>
                  </a:cubicBezTo>
                  <a:cubicBezTo>
                    <a:pt x="3906" y="5558"/>
                    <a:pt x="4390" y="5266"/>
                    <a:pt x="4885" y="5266"/>
                  </a:cubicBezTo>
                  <a:cubicBezTo>
                    <a:pt x="4996" y="5266"/>
                    <a:pt x="5107" y="5280"/>
                    <a:pt x="5215" y="5311"/>
                  </a:cubicBezTo>
                  <a:lnTo>
                    <a:pt x="4739" y="3929"/>
                  </a:lnTo>
                  <a:cubicBezTo>
                    <a:pt x="4430" y="4144"/>
                    <a:pt x="4072" y="4263"/>
                    <a:pt x="3691" y="4263"/>
                  </a:cubicBezTo>
                  <a:cubicBezTo>
                    <a:pt x="2691" y="4263"/>
                    <a:pt x="1881" y="3453"/>
                    <a:pt x="1881" y="2453"/>
                  </a:cubicBezTo>
                  <a:cubicBezTo>
                    <a:pt x="1881" y="1429"/>
                    <a:pt x="2691" y="619"/>
                    <a:pt x="3691" y="619"/>
                  </a:cubicBezTo>
                  <a:cubicBezTo>
                    <a:pt x="4168" y="619"/>
                    <a:pt x="4620" y="810"/>
                    <a:pt x="4954" y="1143"/>
                  </a:cubicBezTo>
                  <a:cubicBezTo>
                    <a:pt x="5144" y="1024"/>
                    <a:pt x="5382" y="953"/>
                    <a:pt x="5620" y="953"/>
                  </a:cubicBezTo>
                  <a:cubicBezTo>
                    <a:pt x="6216" y="953"/>
                    <a:pt x="6740" y="1334"/>
                    <a:pt x="6930" y="1881"/>
                  </a:cubicBezTo>
                  <a:lnTo>
                    <a:pt x="7335" y="2953"/>
                  </a:lnTo>
                  <a:cubicBezTo>
                    <a:pt x="7359" y="2953"/>
                    <a:pt x="7383" y="2929"/>
                    <a:pt x="7406" y="2929"/>
                  </a:cubicBezTo>
                  <a:lnTo>
                    <a:pt x="740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1"/>
            <p:cNvSpPr/>
            <p:nvPr/>
          </p:nvSpPr>
          <p:spPr>
            <a:xfrm>
              <a:off x="5763011" y="2907266"/>
              <a:ext cx="309606" cy="307440"/>
            </a:xfrm>
            <a:custGeom>
              <a:rect b="b" l="l" r="r" t="t"/>
              <a:pathLst>
                <a:path extrusionOk="0" h="7663" w="7717">
                  <a:moveTo>
                    <a:pt x="1449" y="0"/>
                  </a:moveTo>
                  <a:cubicBezTo>
                    <a:pt x="1395" y="0"/>
                    <a:pt x="1341" y="6"/>
                    <a:pt x="1287" y="17"/>
                  </a:cubicBezTo>
                  <a:cubicBezTo>
                    <a:pt x="929" y="136"/>
                    <a:pt x="715" y="541"/>
                    <a:pt x="834" y="898"/>
                  </a:cubicBezTo>
                  <a:lnTo>
                    <a:pt x="2287" y="5018"/>
                  </a:lnTo>
                  <a:lnTo>
                    <a:pt x="1072" y="4375"/>
                  </a:lnTo>
                  <a:cubicBezTo>
                    <a:pt x="975" y="4319"/>
                    <a:pt x="871" y="4294"/>
                    <a:pt x="770" y="4294"/>
                  </a:cubicBezTo>
                  <a:cubicBezTo>
                    <a:pt x="525" y="4294"/>
                    <a:pt x="292" y="4441"/>
                    <a:pt x="191" y="4660"/>
                  </a:cubicBezTo>
                  <a:cubicBezTo>
                    <a:pt x="1" y="4994"/>
                    <a:pt x="144" y="5423"/>
                    <a:pt x="477" y="5565"/>
                  </a:cubicBezTo>
                  <a:lnTo>
                    <a:pt x="1048" y="5851"/>
                  </a:lnTo>
                  <a:cubicBezTo>
                    <a:pt x="1453" y="6066"/>
                    <a:pt x="1739" y="6304"/>
                    <a:pt x="2049" y="6637"/>
                  </a:cubicBezTo>
                  <a:cubicBezTo>
                    <a:pt x="2694" y="7265"/>
                    <a:pt x="3568" y="7663"/>
                    <a:pt x="4467" y="7663"/>
                  </a:cubicBezTo>
                  <a:cubicBezTo>
                    <a:pt x="4796" y="7663"/>
                    <a:pt x="5129" y="7609"/>
                    <a:pt x="5454" y="7494"/>
                  </a:cubicBezTo>
                  <a:cubicBezTo>
                    <a:pt x="6264" y="7232"/>
                    <a:pt x="6931" y="6637"/>
                    <a:pt x="7288" y="5899"/>
                  </a:cubicBezTo>
                  <a:cubicBezTo>
                    <a:pt x="7621" y="5089"/>
                    <a:pt x="7717" y="4232"/>
                    <a:pt x="7455" y="3398"/>
                  </a:cubicBezTo>
                  <a:lnTo>
                    <a:pt x="6788" y="1446"/>
                  </a:lnTo>
                  <a:cubicBezTo>
                    <a:pt x="6693" y="1180"/>
                    <a:pt x="6432" y="1005"/>
                    <a:pt x="6149" y="1005"/>
                  </a:cubicBezTo>
                  <a:cubicBezTo>
                    <a:pt x="6077" y="1005"/>
                    <a:pt x="6003" y="1016"/>
                    <a:pt x="5930" y="1041"/>
                  </a:cubicBezTo>
                  <a:cubicBezTo>
                    <a:pt x="5573" y="1160"/>
                    <a:pt x="5383" y="1541"/>
                    <a:pt x="5502" y="1898"/>
                  </a:cubicBezTo>
                  <a:lnTo>
                    <a:pt x="5502" y="1898"/>
                  </a:lnTo>
                  <a:cubicBezTo>
                    <a:pt x="5408" y="1618"/>
                    <a:pt x="5154" y="1455"/>
                    <a:pt x="4877" y="1455"/>
                  </a:cubicBezTo>
                  <a:cubicBezTo>
                    <a:pt x="4800" y="1455"/>
                    <a:pt x="4722" y="1467"/>
                    <a:pt x="4644" y="1493"/>
                  </a:cubicBezTo>
                  <a:cubicBezTo>
                    <a:pt x="4287" y="1612"/>
                    <a:pt x="4121" y="1993"/>
                    <a:pt x="4240" y="2350"/>
                  </a:cubicBezTo>
                  <a:cubicBezTo>
                    <a:pt x="4148" y="2074"/>
                    <a:pt x="3885" y="1898"/>
                    <a:pt x="3605" y="1898"/>
                  </a:cubicBezTo>
                  <a:cubicBezTo>
                    <a:pt x="3523" y="1898"/>
                    <a:pt x="3440" y="1913"/>
                    <a:pt x="3358" y="1946"/>
                  </a:cubicBezTo>
                  <a:cubicBezTo>
                    <a:pt x="3001" y="2041"/>
                    <a:pt x="2835" y="2446"/>
                    <a:pt x="2954" y="2803"/>
                  </a:cubicBezTo>
                  <a:lnTo>
                    <a:pt x="2120" y="469"/>
                  </a:lnTo>
                  <a:cubicBezTo>
                    <a:pt x="2019" y="166"/>
                    <a:pt x="1747" y="0"/>
                    <a:pt x="14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 name="Google Shape;420;p41"/>
          <p:cNvGrpSpPr/>
          <p:nvPr/>
        </p:nvGrpSpPr>
        <p:grpSpPr>
          <a:xfrm rot="1061309">
            <a:off x="8528440" y="5031232"/>
            <a:ext cx="447258" cy="685782"/>
            <a:chOff x="3726038" y="1993574"/>
            <a:chExt cx="308643" cy="472975"/>
          </a:xfrm>
        </p:grpSpPr>
        <p:sp>
          <p:nvSpPr>
            <p:cNvPr id="421" name="Google Shape;421;p41"/>
            <p:cNvSpPr/>
            <p:nvPr/>
          </p:nvSpPr>
          <p:spPr>
            <a:xfrm>
              <a:off x="3726038" y="2077625"/>
              <a:ext cx="87943" cy="305795"/>
            </a:xfrm>
            <a:custGeom>
              <a:rect b="b" l="l" r="r" t="t"/>
              <a:pathLst>
                <a:path extrusionOk="0" h="7622" w="2192">
                  <a:moveTo>
                    <a:pt x="0" y="1"/>
                  </a:moveTo>
                  <a:lnTo>
                    <a:pt x="0" y="7622"/>
                  </a:lnTo>
                  <a:lnTo>
                    <a:pt x="1572" y="7622"/>
                  </a:lnTo>
                  <a:cubicBezTo>
                    <a:pt x="1500" y="7145"/>
                    <a:pt x="1381" y="6455"/>
                    <a:pt x="1381" y="5907"/>
                  </a:cubicBezTo>
                  <a:cubicBezTo>
                    <a:pt x="1358" y="5312"/>
                    <a:pt x="1453" y="4716"/>
                    <a:pt x="1691" y="4073"/>
                  </a:cubicBezTo>
                  <a:cubicBezTo>
                    <a:pt x="1810" y="3692"/>
                    <a:pt x="2024" y="3287"/>
                    <a:pt x="2072" y="2930"/>
                  </a:cubicBezTo>
                  <a:cubicBezTo>
                    <a:pt x="2191" y="2192"/>
                    <a:pt x="1929" y="1620"/>
                    <a:pt x="1834" y="1454"/>
                  </a:cubicBezTo>
                  <a:cubicBezTo>
                    <a:pt x="1429" y="1144"/>
                    <a:pt x="1191" y="525"/>
                    <a:pt x="1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1"/>
            <p:cNvSpPr/>
            <p:nvPr/>
          </p:nvSpPr>
          <p:spPr>
            <a:xfrm>
              <a:off x="3808204" y="2299288"/>
              <a:ext cx="58294" cy="84132"/>
            </a:xfrm>
            <a:custGeom>
              <a:rect b="b" l="l" r="r" t="t"/>
              <a:pathLst>
                <a:path extrusionOk="0" h="2097" w="1453">
                  <a:moveTo>
                    <a:pt x="0" y="1"/>
                  </a:moveTo>
                  <a:lnTo>
                    <a:pt x="0" y="358"/>
                  </a:lnTo>
                  <a:cubicBezTo>
                    <a:pt x="24" y="787"/>
                    <a:pt x="95" y="1406"/>
                    <a:pt x="215" y="2097"/>
                  </a:cubicBezTo>
                  <a:lnTo>
                    <a:pt x="1453" y="2097"/>
                  </a:lnTo>
                  <a:lnTo>
                    <a:pt x="1453" y="668"/>
                  </a:lnTo>
                  <a:cubicBezTo>
                    <a:pt x="1191" y="358"/>
                    <a:pt x="762" y="191"/>
                    <a:pt x="453" y="96"/>
                  </a:cubicBezTo>
                  <a:cubicBezTo>
                    <a:pt x="286" y="25"/>
                    <a:pt x="143" y="1"/>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1"/>
            <p:cNvSpPr/>
            <p:nvPr/>
          </p:nvSpPr>
          <p:spPr>
            <a:xfrm>
              <a:off x="3829227" y="2132830"/>
              <a:ext cx="104152" cy="97492"/>
            </a:xfrm>
            <a:custGeom>
              <a:rect b="b" l="l" r="r" t="t"/>
              <a:pathLst>
                <a:path extrusionOk="0" h="2430" w="2596">
                  <a:moveTo>
                    <a:pt x="1298" y="0"/>
                  </a:moveTo>
                  <a:cubicBezTo>
                    <a:pt x="1250" y="0"/>
                    <a:pt x="1203" y="18"/>
                    <a:pt x="1167" y="54"/>
                  </a:cubicBezTo>
                  <a:cubicBezTo>
                    <a:pt x="902" y="275"/>
                    <a:pt x="575" y="414"/>
                    <a:pt x="207" y="414"/>
                  </a:cubicBezTo>
                  <a:cubicBezTo>
                    <a:pt x="178" y="414"/>
                    <a:pt x="149" y="413"/>
                    <a:pt x="119" y="411"/>
                  </a:cubicBezTo>
                  <a:lnTo>
                    <a:pt x="119" y="411"/>
                  </a:lnTo>
                  <a:cubicBezTo>
                    <a:pt x="214" y="721"/>
                    <a:pt x="286" y="1173"/>
                    <a:pt x="191" y="1673"/>
                  </a:cubicBezTo>
                  <a:cubicBezTo>
                    <a:pt x="119" y="1888"/>
                    <a:pt x="72" y="2102"/>
                    <a:pt x="0" y="2340"/>
                  </a:cubicBezTo>
                  <a:cubicBezTo>
                    <a:pt x="441" y="2400"/>
                    <a:pt x="875" y="2429"/>
                    <a:pt x="1307" y="2429"/>
                  </a:cubicBezTo>
                  <a:cubicBezTo>
                    <a:pt x="1739" y="2429"/>
                    <a:pt x="2167" y="2400"/>
                    <a:pt x="2596" y="2340"/>
                  </a:cubicBezTo>
                  <a:cubicBezTo>
                    <a:pt x="2548" y="2126"/>
                    <a:pt x="2453" y="1911"/>
                    <a:pt x="2429" y="1673"/>
                  </a:cubicBezTo>
                  <a:cubicBezTo>
                    <a:pt x="2334" y="1173"/>
                    <a:pt x="2382" y="721"/>
                    <a:pt x="2477" y="411"/>
                  </a:cubicBezTo>
                  <a:lnTo>
                    <a:pt x="2477" y="411"/>
                  </a:lnTo>
                  <a:cubicBezTo>
                    <a:pt x="2449" y="413"/>
                    <a:pt x="2422" y="414"/>
                    <a:pt x="2394" y="414"/>
                  </a:cubicBezTo>
                  <a:cubicBezTo>
                    <a:pt x="2041" y="414"/>
                    <a:pt x="1694" y="275"/>
                    <a:pt x="1429" y="54"/>
                  </a:cubicBezTo>
                  <a:cubicBezTo>
                    <a:pt x="1393" y="18"/>
                    <a:pt x="1346" y="0"/>
                    <a:pt x="1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1"/>
            <p:cNvSpPr/>
            <p:nvPr/>
          </p:nvSpPr>
          <p:spPr>
            <a:xfrm>
              <a:off x="3813941" y="2250582"/>
              <a:ext cx="133800" cy="48746"/>
            </a:xfrm>
            <a:custGeom>
              <a:rect b="b" l="l" r="r" t="t"/>
              <a:pathLst>
                <a:path extrusionOk="0" h="1215" w="3335">
                  <a:moveTo>
                    <a:pt x="143" y="0"/>
                  </a:moveTo>
                  <a:cubicBezTo>
                    <a:pt x="95" y="143"/>
                    <a:pt x="24" y="334"/>
                    <a:pt x="0" y="477"/>
                  </a:cubicBezTo>
                  <a:cubicBezTo>
                    <a:pt x="429" y="572"/>
                    <a:pt x="1143" y="762"/>
                    <a:pt x="1667" y="1215"/>
                  </a:cubicBezTo>
                  <a:cubicBezTo>
                    <a:pt x="1977" y="977"/>
                    <a:pt x="2358" y="762"/>
                    <a:pt x="2834" y="620"/>
                  </a:cubicBezTo>
                  <a:cubicBezTo>
                    <a:pt x="3001" y="548"/>
                    <a:pt x="3191" y="524"/>
                    <a:pt x="3334" y="500"/>
                  </a:cubicBezTo>
                  <a:cubicBezTo>
                    <a:pt x="3286" y="358"/>
                    <a:pt x="3239" y="215"/>
                    <a:pt x="3191" y="24"/>
                  </a:cubicBezTo>
                  <a:cubicBezTo>
                    <a:pt x="2691" y="119"/>
                    <a:pt x="2239" y="119"/>
                    <a:pt x="1691" y="119"/>
                  </a:cubicBezTo>
                  <a:cubicBezTo>
                    <a:pt x="1167" y="119"/>
                    <a:pt x="667" y="96"/>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1"/>
            <p:cNvSpPr/>
            <p:nvPr/>
          </p:nvSpPr>
          <p:spPr>
            <a:xfrm>
              <a:off x="3893218" y="2298365"/>
              <a:ext cx="58334" cy="83129"/>
            </a:xfrm>
            <a:custGeom>
              <a:rect b="b" l="l" r="r" t="t"/>
              <a:pathLst>
                <a:path extrusionOk="0" h="2072" w="1454">
                  <a:moveTo>
                    <a:pt x="1453" y="0"/>
                  </a:moveTo>
                  <a:cubicBezTo>
                    <a:pt x="1334" y="24"/>
                    <a:pt x="1191" y="48"/>
                    <a:pt x="1025" y="119"/>
                  </a:cubicBezTo>
                  <a:cubicBezTo>
                    <a:pt x="715" y="214"/>
                    <a:pt x="286" y="381"/>
                    <a:pt x="1" y="643"/>
                  </a:cubicBezTo>
                  <a:lnTo>
                    <a:pt x="1" y="2072"/>
                  </a:lnTo>
                  <a:lnTo>
                    <a:pt x="1239" y="2072"/>
                  </a:lnTo>
                  <a:cubicBezTo>
                    <a:pt x="1358" y="1429"/>
                    <a:pt x="1406" y="810"/>
                    <a:pt x="1453" y="357"/>
                  </a:cubicBezTo>
                  <a:lnTo>
                    <a:pt x="145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1"/>
            <p:cNvSpPr/>
            <p:nvPr/>
          </p:nvSpPr>
          <p:spPr>
            <a:xfrm>
              <a:off x="3804352" y="2077625"/>
              <a:ext cx="151012" cy="44012"/>
            </a:xfrm>
            <a:custGeom>
              <a:rect b="b" l="l" r="r" t="t"/>
              <a:pathLst>
                <a:path extrusionOk="0" h="1097" w="3764">
                  <a:moveTo>
                    <a:pt x="96" y="1"/>
                  </a:moveTo>
                  <a:cubicBezTo>
                    <a:pt x="25" y="72"/>
                    <a:pt x="1" y="191"/>
                    <a:pt x="1" y="311"/>
                  </a:cubicBezTo>
                  <a:cubicBezTo>
                    <a:pt x="1" y="739"/>
                    <a:pt x="358" y="1096"/>
                    <a:pt x="787" y="1096"/>
                  </a:cubicBezTo>
                  <a:cubicBezTo>
                    <a:pt x="954" y="1096"/>
                    <a:pt x="1144" y="1001"/>
                    <a:pt x="1287" y="882"/>
                  </a:cubicBezTo>
                  <a:cubicBezTo>
                    <a:pt x="1466" y="739"/>
                    <a:pt x="1680" y="668"/>
                    <a:pt x="1891" y="668"/>
                  </a:cubicBezTo>
                  <a:cubicBezTo>
                    <a:pt x="2103" y="668"/>
                    <a:pt x="2311" y="739"/>
                    <a:pt x="2478" y="882"/>
                  </a:cubicBezTo>
                  <a:cubicBezTo>
                    <a:pt x="2621" y="1025"/>
                    <a:pt x="2787" y="1096"/>
                    <a:pt x="2978" y="1096"/>
                  </a:cubicBezTo>
                  <a:cubicBezTo>
                    <a:pt x="3406" y="1096"/>
                    <a:pt x="3764" y="739"/>
                    <a:pt x="3764" y="311"/>
                  </a:cubicBezTo>
                  <a:cubicBezTo>
                    <a:pt x="3764" y="191"/>
                    <a:pt x="3764" y="72"/>
                    <a:pt x="36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1"/>
            <p:cNvSpPr/>
            <p:nvPr/>
          </p:nvSpPr>
          <p:spPr>
            <a:xfrm>
              <a:off x="3726038" y="1993574"/>
              <a:ext cx="308643" cy="56409"/>
            </a:xfrm>
            <a:custGeom>
              <a:rect b="b" l="l" r="r" t="t"/>
              <a:pathLst>
                <a:path extrusionOk="0" h="1406" w="7693">
                  <a:moveTo>
                    <a:pt x="1143" y="0"/>
                  </a:moveTo>
                  <a:cubicBezTo>
                    <a:pt x="500" y="0"/>
                    <a:pt x="0" y="548"/>
                    <a:pt x="0" y="1167"/>
                  </a:cubicBezTo>
                  <a:lnTo>
                    <a:pt x="0" y="1405"/>
                  </a:lnTo>
                  <a:lnTo>
                    <a:pt x="7692" y="1405"/>
                  </a:lnTo>
                  <a:lnTo>
                    <a:pt x="7692" y="1167"/>
                  </a:lnTo>
                  <a:cubicBezTo>
                    <a:pt x="7692" y="500"/>
                    <a:pt x="7192" y="0"/>
                    <a:pt x="65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1"/>
            <p:cNvSpPr/>
            <p:nvPr/>
          </p:nvSpPr>
          <p:spPr>
            <a:xfrm>
              <a:off x="3946738" y="2075739"/>
              <a:ext cx="87943" cy="305755"/>
            </a:xfrm>
            <a:custGeom>
              <a:rect b="b" l="l" r="r" t="t"/>
              <a:pathLst>
                <a:path extrusionOk="0" h="7621" w="2192">
                  <a:moveTo>
                    <a:pt x="858" y="0"/>
                  </a:moveTo>
                  <a:cubicBezTo>
                    <a:pt x="1001" y="572"/>
                    <a:pt x="762" y="1167"/>
                    <a:pt x="358" y="1429"/>
                  </a:cubicBezTo>
                  <a:cubicBezTo>
                    <a:pt x="262" y="1620"/>
                    <a:pt x="0" y="2215"/>
                    <a:pt x="119" y="2930"/>
                  </a:cubicBezTo>
                  <a:cubicBezTo>
                    <a:pt x="167" y="3311"/>
                    <a:pt x="381" y="3692"/>
                    <a:pt x="500" y="4049"/>
                  </a:cubicBezTo>
                  <a:cubicBezTo>
                    <a:pt x="715" y="4716"/>
                    <a:pt x="834" y="5311"/>
                    <a:pt x="810" y="5906"/>
                  </a:cubicBezTo>
                  <a:cubicBezTo>
                    <a:pt x="810" y="6478"/>
                    <a:pt x="667" y="7145"/>
                    <a:pt x="619" y="7621"/>
                  </a:cubicBezTo>
                  <a:lnTo>
                    <a:pt x="2191" y="7621"/>
                  </a:lnTo>
                  <a:lnTo>
                    <a:pt x="219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41"/>
            <p:cNvSpPr/>
            <p:nvPr/>
          </p:nvSpPr>
          <p:spPr>
            <a:xfrm>
              <a:off x="3726038" y="2410140"/>
              <a:ext cx="308643" cy="56409"/>
            </a:xfrm>
            <a:custGeom>
              <a:rect b="b" l="l" r="r" t="t"/>
              <a:pathLst>
                <a:path extrusionOk="0" h="1406" w="7693">
                  <a:moveTo>
                    <a:pt x="0" y="0"/>
                  </a:moveTo>
                  <a:lnTo>
                    <a:pt x="0" y="239"/>
                  </a:lnTo>
                  <a:cubicBezTo>
                    <a:pt x="0" y="905"/>
                    <a:pt x="524" y="1405"/>
                    <a:pt x="1143" y="1405"/>
                  </a:cubicBezTo>
                  <a:lnTo>
                    <a:pt x="6549" y="1405"/>
                  </a:lnTo>
                  <a:cubicBezTo>
                    <a:pt x="7192" y="1405"/>
                    <a:pt x="7692" y="882"/>
                    <a:pt x="7692" y="239"/>
                  </a:cubicBezTo>
                  <a:lnTo>
                    <a:pt x="76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 name="Google Shape;430;p41"/>
          <p:cNvGrpSpPr/>
          <p:nvPr/>
        </p:nvGrpSpPr>
        <p:grpSpPr>
          <a:xfrm rot="743138">
            <a:off x="7550146" y="4380362"/>
            <a:ext cx="686373" cy="687773"/>
            <a:chOff x="9498784" y="4980267"/>
            <a:chExt cx="472012" cy="472975"/>
          </a:xfrm>
        </p:grpSpPr>
        <p:sp>
          <p:nvSpPr>
            <p:cNvPr id="431" name="Google Shape;431;p41"/>
            <p:cNvSpPr/>
            <p:nvPr/>
          </p:nvSpPr>
          <p:spPr>
            <a:xfrm>
              <a:off x="9671702" y="5094890"/>
              <a:ext cx="103229" cy="43049"/>
            </a:xfrm>
            <a:custGeom>
              <a:rect b="b" l="l" r="r" t="t"/>
              <a:pathLst>
                <a:path extrusionOk="0" h="1073" w="2573">
                  <a:moveTo>
                    <a:pt x="1" y="1"/>
                  </a:moveTo>
                  <a:lnTo>
                    <a:pt x="1" y="287"/>
                  </a:lnTo>
                  <a:cubicBezTo>
                    <a:pt x="1" y="715"/>
                    <a:pt x="358" y="1072"/>
                    <a:pt x="810" y="1072"/>
                  </a:cubicBezTo>
                  <a:lnTo>
                    <a:pt x="2573" y="1072"/>
                  </a:lnTo>
                  <a:lnTo>
                    <a:pt x="2573" y="810"/>
                  </a:lnTo>
                  <a:cubicBezTo>
                    <a:pt x="2573" y="358"/>
                    <a:pt x="2215" y="1"/>
                    <a:pt x="1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1"/>
            <p:cNvSpPr/>
            <p:nvPr/>
          </p:nvSpPr>
          <p:spPr>
            <a:xfrm>
              <a:off x="9694650" y="5165581"/>
              <a:ext cx="80280" cy="74583"/>
            </a:xfrm>
            <a:custGeom>
              <a:rect b="b" l="l" r="r" t="t"/>
              <a:pathLst>
                <a:path extrusionOk="0" h="1859" w="2001">
                  <a:moveTo>
                    <a:pt x="0" y="1"/>
                  </a:moveTo>
                  <a:lnTo>
                    <a:pt x="0" y="858"/>
                  </a:lnTo>
                  <a:cubicBezTo>
                    <a:pt x="0" y="1382"/>
                    <a:pt x="429" y="1811"/>
                    <a:pt x="929" y="1859"/>
                  </a:cubicBezTo>
                  <a:lnTo>
                    <a:pt x="1072" y="1859"/>
                  </a:lnTo>
                  <a:cubicBezTo>
                    <a:pt x="1572" y="1811"/>
                    <a:pt x="2001" y="1406"/>
                    <a:pt x="2001" y="858"/>
                  </a:cubicBezTo>
                  <a:lnTo>
                    <a:pt x="2001" y="25"/>
                  </a:lnTo>
                  <a:lnTo>
                    <a:pt x="238" y="25"/>
                  </a:lnTo>
                  <a:cubicBezTo>
                    <a:pt x="191" y="25"/>
                    <a:pt x="95" y="1"/>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1"/>
            <p:cNvSpPr/>
            <p:nvPr/>
          </p:nvSpPr>
          <p:spPr>
            <a:xfrm>
              <a:off x="9661190" y="5266884"/>
              <a:ext cx="148123" cy="64994"/>
            </a:xfrm>
            <a:custGeom>
              <a:rect b="b" l="l" r="r" t="t"/>
              <a:pathLst>
                <a:path extrusionOk="0" h="1620" w="3692">
                  <a:moveTo>
                    <a:pt x="953" y="0"/>
                  </a:moveTo>
                  <a:cubicBezTo>
                    <a:pt x="429" y="0"/>
                    <a:pt x="1" y="453"/>
                    <a:pt x="1" y="1001"/>
                  </a:cubicBezTo>
                  <a:lnTo>
                    <a:pt x="1" y="1620"/>
                  </a:lnTo>
                  <a:lnTo>
                    <a:pt x="3692" y="1620"/>
                  </a:lnTo>
                  <a:lnTo>
                    <a:pt x="3692" y="1001"/>
                  </a:lnTo>
                  <a:cubicBezTo>
                    <a:pt x="3692" y="453"/>
                    <a:pt x="3240" y="0"/>
                    <a:pt x="2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1"/>
            <p:cNvSpPr/>
            <p:nvPr/>
          </p:nvSpPr>
          <p:spPr>
            <a:xfrm>
              <a:off x="9498784" y="4980267"/>
              <a:ext cx="392735" cy="393657"/>
            </a:xfrm>
            <a:custGeom>
              <a:rect b="b" l="l" r="r" t="t"/>
              <a:pathLst>
                <a:path extrusionOk="0" h="9812" w="9789">
                  <a:moveTo>
                    <a:pt x="5906" y="0"/>
                  </a:moveTo>
                  <a:cubicBezTo>
                    <a:pt x="4311" y="0"/>
                    <a:pt x="2834" y="643"/>
                    <a:pt x="1739" y="1738"/>
                  </a:cubicBezTo>
                  <a:cubicBezTo>
                    <a:pt x="619" y="2858"/>
                    <a:pt x="0" y="4334"/>
                    <a:pt x="0" y="5906"/>
                  </a:cubicBezTo>
                  <a:cubicBezTo>
                    <a:pt x="0" y="7359"/>
                    <a:pt x="548" y="8740"/>
                    <a:pt x="1501" y="9812"/>
                  </a:cubicBezTo>
                  <a:lnTo>
                    <a:pt x="3358" y="7930"/>
                  </a:lnTo>
                  <a:cubicBezTo>
                    <a:pt x="3430" y="7240"/>
                    <a:pt x="3930" y="6716"/>
                    <a:pt x="4549" y="6525"/>
                  </a:cubicBezTo>
                  <a:cubicBezTo>
                    <a:pt x="4358" y="6263"/>
                    <a:pt x="4192" y="5858"/>
                    <a:pt x="4192" y="5477"/>
                  </a:cubicBezTo>
                  <a:lnTo>
                    <a:pt x="4192" y="4310"/>
                  </a:lnTo>
                  <a:cubicBezTo>
                    <a:pt x="3834" y="4048"/>
                    <a:pt x="3644" y="3644"/>
                    <a:pt x="3644" y="3167"/>
                  </a:cubicBezTo>
                  <a:lnTo>
                    <a:pt x="3644" y="2572"/>
                  </a:lnTo>
                  <a:cubicBezTo>
                    <a:pt x="3644" y="2358"/>
                    <a:pt x="3811" y="2215"/>
                    <a:pt x="4001" y="2215"/>
                  </a:cubicBezTo>
                  <a:lnTo>
                    <a:pt x="6073" y="2215"/>
                  </a:lnTo>
                  <a:cubicBezTo>
                    <a:pt x="6906" y="2215"/>
                    <a:pt x="7573" y="2882"/>
                    <a:pt x="7573" y="3691"/>
                  </a:cubicBezTo>
                  <a:lnTo>
                    <a:pt x="7573" y="3739"/>
                  </a:lnTo>
                  <a:lnTo>
                    <a:pt x="9788" y="1500"/>
                  </a:lnTo>
                  <a:cubicBezTo>
                    <a:pt x="8716" y="548"/>
                    <a:pt x="7359" y="0"/>
                    <a:pt x="5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1"/>
            <p:cNvSpPr/>
            <p:nvPr/>
          </p:nvSpPr>
          <p:spPr>
            <a:xfrm>
              <a:off x="9578061" y="5060507"/>
              <a:ext cx="392735" cy="392735"/>
            </a:xfrm>
            <a:custGeom>
              <a:rect b="b" l="l" r="r" t="t"/>
              <a:pathLst>
                <a:path extrusionOk="0" h="9789" w="9789">
                  <a:moveTo>
                    <a:pt x="8288" y="0"/>
                  </a:moveTo>
                  <a:lnTo>
                    <a:pt x="5597" y="2715"/>
                  </a:lnTo>
                  <a:lnTo>
                    <a:pt x="5597" y="3477"/>
                  </a:lnTo>
                  <a:cubicBezTo>
                    <a:pt x="5597" y="3882"/>
                    <a:pt x="5478" y="4239"/>
                    <a:pt x="5240" y="4525"/>
                  </a:cubicBezTo>
                  <a:cubicBezTo>
                    <a:pt x="5955" y="4739"/>
                    <a:pt x="6455" y="5359"/>
                    <a:pt x="6455" y="6145"/>
                  </a:cubicBezTo>
                  <a:lnTo>
                    <a:pt x="6455" y="7121"/>
                  </a:lnTo>
                  <a:cubicBezTo>
                    <a:pt x="6455" y="7335"/>
                    <a:pt x="6264" y="7478"/>
                    <a:pt x="6097" y="7478"/>
                  </a:cubicBezTo>
                  <a:lnTo>
                    <a:pt x="1716" y="7478"/>
                  </a:lnTo>
                  <a:cubicBezTo>
                    <a:pt x="1501" y="7478"/>
                    <a:pt x="1358" y="7288"/>
                    <a:pt x="1358" y="7121"/>
                  </a:cubicBezTo>
                  <a:lnTo>
                    <a:pt x="1358" y="6930"/>
                  </a:lnTo>
                  <a:lnTo>
                    <a:pt x="1" y="8312"/>
                  </a:lnTo>
                  <a:cubicBezTo>
                    <a:pt x="1073" y="9264"/>
                    <a:pt x="2430" y="9788"/>
                    <a:pt x="3883" y="9788"/>
                  </a:cubicBezTo>
                  <a:cubicBezTo>
                    <a:pt x="5478" y="9788"/>
                    <a:pt x="6955" y="9169"/>
                    <a:pt x="8050" y="8073"/>
                  </a:cubicBezTo>
                  <a:cubicBezTo>
                    <a:pt x="9169" y="6930"/>
                    <a:pt x="9789" y="5478"/>
                    <a:pt x="9789" y="3906"/>
                  </a:cubicBezTo>
                  <a:cubicBezTo>
                    <a:pt x="9789" y="2453"/>
                    <a:pt x="9289" y="1072"/>
                    <a:pt x="82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 name="Google Shape;436;p41"/>
          <p:cNvGrpSpPr/>
          <p:nvPr/>
        </p:nvGrpSpPr>
        <p:grpSpPr>
          <a:xfrm>
            <a:off x="1149816" y="2527325"/>
            <a:ext cx="8392800" cy="3813250"/>
            <a:chOff x="1149816" y="2527325"/>
            <a:chExt cx="8392800" cy="3813250"/>
          </a:xfrm>
        </p:grpSpPr>
        <p:cxnSp>
          <p:nvCxnSpPr>
            <p:cNvPr id="437" name="Google Shape;437;p41"/>
            <p:cNvCxnSpPr/>
            <p:nvPr/>
          </p:nvCxnSpPr>
          <p:spPr>
            <a:xfrm>
              <a:off x="1149816" y="2951020"/>
              <a:ext cx="8392800" cy="0"/>
            </a:xfrm>
            <a:prstGeom prst="straightConnector1">
              <a:avLst/>
            </a:prstGeom>
            <a:noFill/>
            <a:ln cap="flat" cmpd="sng" w="9525">
              <a:solidFill>
                <a:schemeClr val="dk1"/>
              </a:solidFill>
              <a:prstDash val="solid"/>
              <a:round/>
              <a:headEnd len="med" w="med" type="none"/>
              <a:tailEnd len="med" w="med" type="none"/>
            </a:ln>
          </p:spPr>
        </p:cxnSp>
        <p:cxnSp>
          <p:nvCxnSpPr>
            <p:cNvPr id="438" name="Google Shape;438;p41"/>
            <p:cNvCxnSpPr/>
            <p:nvPr/>
          </p:nvCxnSpPr>
          <p:spPr>
            <a:xfrm>
              <a:off x="1149816" y="3374714"/>
              <a:ext cx="8392800" cy="0"/>
            </a:xfrm>
            <a:prstGeom prst="straightConnector1">
              <a:avLst/>
            </a:prstGeom>
            <a:noFill/>
            <a:ln cap="flat" cmpd="sng" w="9525">
              <a:solidFill>
                <a:schemeClr val="dk1"/>
              </a:solidFill>
              <a:prstDash val="solid"/>
              <a:round/>
              <a:headEnd len="med" w="med" type="none"/>
              <a:tailEnd len="med" w="med" type="none"/>
            </a:ln>
          </p:spPr>
        </p:cxnSp>
        <p:cxnSp>
          <p:nvCxnSpPr>
            <p:cNvPr id="439" name="Google Shape;439;p41"/>
            <p:cNvCxnSpPr/>
            <p:nvPr/>
          </p:nvCxnSpPr>
          <p:spPr>
            <a:xfrm>
              <a:off x="1149816" y="3798408"/>
              <a:ext cx="8392800" cy="0"/>
            </a:xfrm>
            <a:prstGeom prst="straightConnector1">
              <a:avLst/>
            </a:prstGeom>
            <a:noFill/>
            <a:ln cap="flat" cmpd="sng" w="9525">
              <a:solidFill>
                <a:schemeClr val="dk1"/>
              </a:solidFill>
              <a:prstDash val="solid"/>
              <a:round/>
              <a:headEnd len="med" w="med" type="none"/>
              <a:tailEnd len="med" w="med" type="none"/>
            </a:ln>
          </p:spPr>
        </p:cxnSp>
        <p:cxnSp>
          <p:nvCxnSpPr>
            <p:cNvPr id="440" name="Google Shape;440;p41"/>
            <p:cNvCxnSpPr/>
            <p:nvPr/>
          </p:nvCxnSpPr>
          <p:spPr>
            <a:xfrm>
              <a:off x="1149821" y="4645797"/>
              <a:ext cx="4859400" cy="0"/>
            </a:xfrm>
            <a:prstGeom prst="straightConnector1">
              <a:avLst/>
            </a:prstGeom>
            <a:noFill/>
            <a:ln cap="flat" cmpd="sng" w="9525">
              <a:solidFill>
                <a:schemeClr val="dk1"/>
              </a:solidFill>
              <a:prstDash val="solid"/>
              <a:round/>
              <a:headEnd len="med" w="med" type="none"/>
              <a:tailEnd len="med" w="med" type="none"/>
            </a:ln>
          </p:spPr>
        </p:cxnSp>
        <p:cxnSp>
          <p:nvCxnSpPr>
            <p:cNvPr id="441" name="Google Shape;441;p41"/>
            <p:cNvCxnSpPr/>
            <p:nvPr/>
          </p:nvCxnSpPr>
          <p:spPr>
            <a:xfrm>
              <a:off x="1149821" y="5069492"/>
              <a:ext cx="4859400" cy="0"/>
            </a:xfrm>
            <a:prstGeom prst="straightConnector1">
              <a:avLst/>
            </a:prstGeom>
            <a:noFill/>
            <a:ln cap="flat" cmpd="sng" w="9525">
              <a:solidFill>
                <a:schemeClr val="dk1"/>
              </a:solidFill>
              <a:prstDash val="solid"/>
              <a:round/>
              <a:headEnd len="med" w="med" type="none"/>
              <a:tailEnd len="med" w="med" type="none"/>
            </a:ln>
          </p:spPr>
        </p:cxnSp>
        <p:cxnSp>
          <p:nvCxnSpPr>
            <p:cNvPr id="442" name="Google Shape;442;p41"/>
            <p:cNvCxnSpPr/>
            <p:nvPr/>
          </p:nvCxnSpPr>
          <p:spPr>
            <a:xfrm>
              <a:off x="1149821" y="5493186"/>
              <a:ext cx="4859400" cy="0"/>
            </a:xfrm>
            <a:prstGeom prst="straightConnector1">
              <a:avLst/>
            </a:prstGeom>
            <a:noFill/>
            <a:ln cap="flat" cmpd="sng" w="9525">
              <a:solidFill>
                <a:schemeClr val="dk1"/>
              </a:solidFill>
              <a:prstDash val="solid"/>
              <a:round/>
              <a:headEnd len="med" w="med" type="none"/>
              <a:tailEnd len="med" w="med" type="none"/>
            </a:ln>
          </p:spPr>
        </p:cxnSp>
        <p:cxnSp>
          <p:nvCxnSpPr>
            <p:cNvPr id="443" name="Google Shape;443;p41"/>
            <p:cNvCxnSpPr/>
            <p:nvPr/>
          </p:nvCxnSpPr>
          <p:spPr>
            <a:xfrm>
              <a:off x="1149821" y="5916881"/>
              <a:ext cx="4859400" cy="0"/>
            </a:xfrm>
            <a:prstGeom prst="straightConnector1">
              <a:avLst/>
            </a:prstGeom>
            <a:noFill/>
            <a:ln cap="flat" cmpd="sng" w="9525">
              <a:solidFill>
                <a:schemeClr val="dk1"/>
              </a:solidFill>
              <a:prstDash val="solid"/>
              <a:round/>
              <a:headEnd len="med" w="med" type="none"/>
              <a:tailEnd len="med" w="med" type="none"/>
            </a:ln>
          </p:spPr>
        </p:cxnSp>
        <p:cxnSp>
          <p:nvCxnSpPr>
            <p:cNvPr id="444" name="Google Shape;444;p41"/>
            <p:cNvCxnSpPr/>
            <p:nvPr/>
          </p:nvCxnSpPr>
          <p:spPr>
            <a:xfrm>
              <a:off x="1149821" y="6340575"/>
              <a:ext cx="4859400" cy="0"/>
            </a:xfrm>
            <a:prstGeom prst="straightConnector1">
              <a:avLst/>
            </a:prstGeom>
            <a:noFill/>
            <a:ln cap="flat" cmpd="sng" w="9525">
              <a:solidFill>
                <a:schemeClr val="dk1"/>
              </a:solidFill>
              <a:prstDash val="solid"/>
              <a:round/>
              <a:headEnd len="med" w="med" type="none"/>
              <a:tailEnd len="med" w="med" type="none"/>
            </a:ln>
          </p:spPr>
        </p:cxnSp>
        <p:cxnSp>
          <p:nvCxnSpPr>
            <p:cNvPr id="445" name="Google Shape;445;p41"/>
            <p:cNvCxnSpPr/>
            <p:nvPr/>
          </p:nvCxnSpPr>
          <p:spPr>
            <a:xfrm>
              <a:off x="1149816" y="4222103"/>
              <a:ext cx="8392800" cy="0"/>
            </a:xfrm>
            <a:prstGeom prst="straightConnector1">
              <a:avLst/>
            </a:prstGeom>
            <a:noFill/>
            <a:ln cap="flat" cmpd="sng" w="9525">
              <a:solidFill>
                <a:schemeClr val="dk1"/>
              </a:solidFill>
              <a:prstDash val="solid"/>
              <a:round/>
              <a:headEnd len="med" w="med" type="none"/>
              <a:tailEnd len="med" w="med" type="none"/>
            </a:ln>
          </p:spPr>
        </p:cxnSp>
        <p:cxnSp>
          <p:nvCxnSpPr>
            <p:cNvPr id="446" name="Google Shape;446;p41"/>
            <p:cNvCxnSpPr/>
            <p:nvPr/>
          </p:nvCxnSpPr>
          <p:spPr>
            <a:xfrm>
              <a:off x="1149816" y="2527325"/>
              <a:ext cx="83928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42"/>
          <p:cNvSpPr txBox="1"/>
          <p:nvPr>
            <p:ph type="title"/>
          </p:nvPr>
        </p:nvSpPr>
        <p:spPr>
          <a:xfrm>
            <a:off x="2557050" y="1075104"/>
            <a:ext cx="5577900" cy="1836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Thanks!</a:t>
            </a:r>
            <a:endParaRPr/>
          </a:p>
        </p:txBody>
      </p:sp>
      <p:sp>
        <p:nvSpPr>
          <p:cNvPr id="452" name="Google Shape;452;p42"/>
          <p:cNvSpPr txBox="1"/>
          <p:nvPr>
            <p:ph idx="1" type="subTitle"/>
          </p:nvPr>
        </p:nvSpPr>
        <p:spPr>
          <a:xfrm>
            <a:off x="2557050" y="2685358"/>
            <a:ext cx="5577900" cy="13791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sz="2000">
                <a:latin typeface="Heebo"/>
                <a:ea typeface="Heebo"/>
                <a:cs typeface="Heebo"/>
                <a:sym typeface="Heebo"/>
              </a:rPr>
              <a:t>Any questions?</a:t>
            </a:r>
            <a:endParaRPr sz="2000">
              <a:latin typeface="Heebo"/>
              <a:ea typeface="Heebo"/>
              <a:cs typeface="Heebo"/>
              <a:sym typeface="Heebo"/>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+91  620 421 838 </a:t>
            </a:r>
            <a:endParaRPr/>
          </a:p>
          <a:p>
            <a:pPr indent="0" lvl="0" marL="0" rtl="0" algn="ctr">
              <a:spcBef>
                <a:spcPts val="0"/>
              </a:spcBef>
              <a:spcAft>
                <a:spcPts val="0"/>
              </a:spcAft>
              <a:buNone/>
            </a:pPr>
            <a:r>
              <a:rPr lang="en"/>
              <a:t>y</a:t>
            </a:r>
            <a:r>
              <a:rPr lang="en"/>
              <a:t>ourwebpage.com</a:t>
            </a:r>
            <a:endParaRPr sz="2000"/>
          </a:p>
        </p:txBody>
      </p:sp>
      <p:sp>
        <p:nvSpPr>
          <p:cNvPr id="453" name="Google Shape;453;p42"/>
          <p:cNvSpPr txBox="1"/>
          <p:nvPr/>
        </p:nvSpPr>
        <p:spPr>
          <a:xfrm>
            <a:off x="2557050" y="6153696"/>
            <a:ext cx="5577900" cy="3312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Barlow"/>
                <a:ea typeface="Barlow"/>
                <a:cs typeface="Barlow"/>
                <a:sym typeface="Barlow"/>
              </a:rPr>
              <a:t>Please keep this slide for attribution</a:t>
            </a:r>
            <a:endParaRPr>
              <a:solidFill>
                <a:schemeClr val="dk1"/>
              </a:solidFill>
              <a:latin typeface="Barlow"/>
              <a:ea typeface="Barlow"/>
              <a:cs typeface="Barlow"/>
              <a:sym typeface="Barlow"/>
            </a:endParaRPr>
          </a:p>
        </p:txBody>
      </p:sp>
      <p:grpSp>
        <p:nvGrpSpPr>
          <p:cNvPr id="454" name="Google Shape;454;p42"/>
          <p:cNvGrpSpPr/>
          <p:nvPr/>
        </p:nvGrpSpPr>
        <p:grpSpPr>
          <a:xfrm>
            <a:off x="3971068" y="4473312"/>
            <a:ext cx="532599" cy="400620"/>
            <a:chOff x="3386036" y="1746339"/>
            <a:chExt cx="397907" cy="279762"/>
          </a:xfrm>
        </p:grpSpPr>
        <p:sp>
          <p:nvSpPr>
            <p:cNvPr id="455" name="Google Shape;455;p4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456" name="Google Shape;456;p4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sz="1800"/>
            </a:p>
          </p:txBody>
        </p:sp>
      </p:grpSp>
      <p:grpSp>
        <p:nvGrpSpPr>
          <p:cNvPr id="457" name="Google Shape;457;p42"/>
          <p:cNvGrpSpPr/>
          <p:nvPr/>
        </p:nvGrpSpPr>
        <p:grpSpPr>
          <a:xfrm>
            <a:off x="4709541" y="4388800"/>
            <a:ext cx="532599" cy="530371"/>
            <a:chOff x="4933458" y="1687279"/>
            <a:chExt cx="397907" cy="397907"/>
          </a:xfrm>
        </p:grpSpPr>
        <p:sp>
          <p:nvSpPr>
            <p:cNvPr id="458" name="Google Shape;458;p4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459" name="Google Shape;459;p4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grpSp>
      <p:grpSp>
        <p:nvGrpSpPr>
          <p:cNvPr id="460" name="Google Shape;460;p42"/>
          <p:cNvGrpSpPr/>
          <p:nvPr/>
        </p:nvGrpSpPr>
        <p:grpSpPr>
          <a:xfrm>
            <a:off x="5448014" y="4388696"/>
            <a:ext cx="532543" cy="530343"/>
            <a:chOff x="864491" y="1723250"/>
            <a:chExt cx="397866" cy="397887"/>
          </a:xfrm>
        </p:grpSpPr>
        <p:sp>
          <p:nvSpPr>
            <p:cNvPr id="461" name="Google Shape;461;p4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462" name="Google Shape;462;p4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463" name="Google Shape;463;p4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grpSp>
      <p:grpSp>
        <p:nvGrpSpPr>
          <p:cNvPr id="464" name="Google Shape;464;p42"/>
          <p:cNvGrpSpPr/>
          <p:nvPr/>
        </p:nvGrpSpPr>
        <p:grpSpPr>
          <a:xfrm>
            <a:off x="6186431" y="4387805"/>
            <a:ext cx="534501" cy="530313"/>
            <a:chOff x="1190625" y="238125"/>
            <a:chExt cx="5235075" cy="5235075"/>
          </a:xfrm>
        </p:grpSpPr>
        <p:sp>
          <p:nvSpPr>
            <p:cNvPr id="465" name="Google Shape;465;p4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sp>
          <p:nvSpPr>
            <p:cNvPr id="466" name="Google Shape;466;p4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anchorCtr="0" anchor="ctr" bIns="116050" lIns="116050" spcFirstLastPara="1" rIns="116050" wrap="square" tIns="116050">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43"/>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Icon pack</a:t>
            </a:r>
            <a:endParaRPr/>
          </a:p>
        </p:txBody>
      </p:sp>
      <p:grpSp>
        <p:nvGrpSpPr>
          <p:cNvPr id="472" name="Google Shape;472;p43"/>
          <p:cNvGrpSpPr/>
          <p:nvPr/>
        </p:nvGrpSpPr>
        <p:grpSpPr>
          <a:xfrm>
            <a:off x="768953" y="6016649"/>
            <a:ext cx="368823" cy="473938"/>
            <a:chOff x="768953" y="4979304"/>
            <a:chExt cx="368823" cy="473938"/>
          </a:xfrm>
        </p:grpSpPr>
        <p:sp>
          <p:nvSpPr>
            <p:cNvPr id="473" name="Google Shape;473;p43"/>
            <p:cNvSpPr/>
            <p:nvPr/>
          </p:nvSpPr>
          <p:spPr>
            <a:xfrm>
              <a:off x="768953" y="5214327"/>
              <a:ext cx="368823" cy="238915"/>
            </a:xfrm>
            <a:custGeom>
              <a:rect b="b" l="l" r="r" t="t"/>
              <a:pathLst>
                <a:path extrusionOk="0" h="5955" w="9193">
                  <a:moveTo>
                    <a:pt x="2048" y="1"/>
                  </a:moveTo>
                  <a:lnTo>
                    <a:pt x="1120" y="239"/>
                  </a:lnTo>
                  <a:cubicBezTo>
                    <a:pt x="477" y="429"/>
                    <a:pt x="0" y="1025"/>
                    <a:pt x="0" y="1739"/>
                  </a:cubicBezTo>
                  <a:lnTo>
                    <a:pt x="0" y="4382"/>
                  </a:lnTo>
                  <a:cubicBezTo>
                    <a:pt x="0" y="5287"/>
                    <a:pt x="715" y="5954"/>
                    <a:pt x="1572" y="5954"/>
                  </a:cubicBezTo>
                  <a:lnTo>
                    <a:pt x="3453" y="5954"/>
                  </a:lnTo>
                  <a:cubicBezTo>
                    <a:pt x="3882" y="5954"/>
                    <a:pt x="4239" y="5597"/>
                    <a:pt x="4239" y="5168"/>
                  </a:cubicBezTo>
                  <a:cubicBezTo>
                    <a:pt x="4239" y="4716"/>
                    <a:pt x="3882" y="4382"/>
                    <a:pt x="3453" y="4382"/>
                  </a:cubicBezTo>
                  <a:lnTo>
                    <a:pt x="1429" y="4382"/>
                  </a:lnTo>
                  <a:cubicBezTo>
                    <a:pt x="1215" y="4382"/>
                    <a:pt x="1072" y="4216"/>
                    <a:pt x="1072" y="4025"/>
                  </a:cubicBezTo>
                  <a:lnTo>
                    <a:pt x="1072" y="2620"/>
                  </a:lnTo>
                  <a:cubicBezTo>
                    <a:pt x="1072" y="2430"/>
                    <a:pt x="1215" y="2263"/>
                    <a:pt x="1429" y="2263"/>
                  </a:cubicBezTo>
                  <a:cubicBezTo>
                    <a:pt x="1596" y="2263"/>
                    <a:pt x="1739" y="2453"/>
                    <a:pt x="1739" y="2620"/>
                  </a:cubicBezTo>
                  <a:lnTo>
                    <a:pt x="1739" y="3668"/>
                  </a:lnTo>
                  <a:lnTo>
                    <a:pt x="2572" y="3668"/>
                  </a:lnTo>
                  <a:lnTo>
                    <a:pt x="2572" y="3168"/>
                  </a:lnTo>
                  <a:cubicBezTo>
                    <a:pt x="2572" y="2430"/>
                    <a:pt x="3215" y="1787"/>
                    <a:pt x="3954" y="1787"/>
                  </a:cubicBezTo>
                  <a:lnTo>
                    <a:pt x="5240" y="1787"/>
                  </a:lnTo>
                  <a:cubicBezTo>
                    <a:pt x="5978" y="1787"/>
                    <a:pt x="6597" y="2430"/>
                    <a:pt x="6597" y="3168"/>
                  </a:cubicBezTo>
                  <a:lnTo>
                    <a:pt x="6597" y="3668"/>
                  </a:lnTo>
                  <a:lnTo>
                    <a:pt x="7430" y="3668"/>
                  </a:lnTo>
                  <a:lnTo>
                    <a:pt x="7430" y="2620"/>
                  </a:lnTo>
                  <a:cubicBezTo>
                    <a:pt x="7430" y="2453"/>
                    <a:pt x="7573" y="2263"/>
                    <a:pt x="7764" y="2263"/>
                  </a:cubicBezTo>
                  <a:cubicBezTo>
                    <a:pt x="7978" y="2263"/>
                    <a:pt x="8121" y="2430"/>
                    <a:pt x="8121" y="2620"/>
                  </a:cubicBezTo>
                  <a:lnTo>
                    <a:pt x="8121" y="4025"/>
                  </a:lnTo>
                  <a:cubicBezTo>
                    <a:pt x="8121" y="4239"/>
                    <a:pt x="7931" y="4382"/>
                    <a:pt x="7764" y="4382"/>
                  </a:cubicBezTo>
                  <a:lnTo>
                    <a:pt x="5763" y="4382"/>
                  </a:lnTo>
                  <a:cubicBezTo>
                    <a:pt x="5359" y="4382"/>
                    <a:pt x="4954" y="4716"/>
                    <a:pt x="4954" y="5168"/>
                  </a:cubicBezTo>
                  <a:cubicBezTo>
                    <a:pt x="4954" y="5597"/>
                    <a:pt x="5311" y="5954"/>
                    <a:pt x="5763" y="5954"/>
                  </a:cubicBezTo>
                  <a:lnTo>
                    <a:pt x="7621" y="5954"/>
                  </a:lnTo>
                  <a:cubicBezTo>
                    <a:pt x="8478" y="5954"/>
                    <a:pt x="9193" y="5240"/>
                    <a:pt x="9193" y="4382"/>
                  </a:cubicBezTo>
                  <a:lnTo>
                    <a:pt x="9193" y="1739"/>
                  </a:lnTo>
                  <a:cubicBezTo>
                    <a:pt x="9193" y="1025"/>
                    <a:pt x="8716" y="405"/>
                    <a:pt x="8026" y="239"/>
                  </a:cubicBezTo>
                  <a:lnTo>
                    <a:pt x="7097" y="1"/>
                  </a:lnTo>
                  <a:cubicBezTo>
                    <a:pt x="6573" y="834"/>
                    <a:pt x="5644" y="1382"/>
                    <a:pt x="4573" y="1382"/>
                  </a:cubicBezTo>
                  <a:cubicBezTo>
                    <a:pt x="3501" y="1382"/>
                    <a:pt x="2572" y="834"/>
                    <a:pt x="204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3"/>
            <p:cNvSpPr/>
            <p:nvPr/>
          </p:nvSpPr>
          <p:spPr>
            <a:xfrm>
              <a:off x="899825" y="5313704"/>
              <a:ext cx="106117" cy="69769"/>
            </a:xfrm>
            <a:custGeom>
              <a:rect b="b" l="l" r="r" t="t"/>
              <a:pathLst>
                <a:path extrusionOk="0" h="1739" w="2645">
                  <a:moveTo>
                    <a:pt x="692" y="0"/>
                  </a:moveTo>
                  <a:cubicBezTo>
                    <a:pt x="310" y="0"/>
                    <a:pt x="1" y="310"/>
                    <a:pt x="1" y="691"/>
                  </a:cubicBezTo>
                  <a:lnTo>
                    <a:pt x="1" y="1191"/>
                  </a:lnTo>
                  <a:cubicBezTo>
                    <a:pt x="32" y="1189"/>
                    <a:pt x="63" y="1189"/>
                    <a:pt x="94" y="1189"/>
                  </a:cubicBezTo>
                  <a:cubicBezTo>
                    <a:pt x="565" y="1189"/>
                    <a:pt x="1044" y="1359"/>
                    <a:pt x="1335" y="1739"/>
                  </a:cubicBezTo>
                  <a:cubicBezTo>
                    <a:pt x="1647" y="1359"/>
                    <a:pt x="2086" y="1189"/>
                    <a:pt x="2552" y="1189"/>
                  </a:cubicBezTo>
                  <a:cubicBezTo>
                    <a:pt x="2582" y="1189"/>
                    <a:pt x="2613" y="1189"/>
                    <a:pt x="2644" y="1191"/>
                  </a:cubicBezTo>
                  <a:lnTo>
                    <a:pt x="2644" y="691"/>
                  </a:lnTo>
                  <a:cubicBezTo>
                    <a:pt x="2644" y="310"/>
                    <a:pt x="2359" y="0"/>
                    <a:pt x="19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p:nvPr/>
          </p:nvSpPr>
          <p:spPr>
            <a:xfrm>
              <a:off x="858742" y="5122613"/>
              <a:ext cx="188283" cy="117552"/>
            </a:xfrm>
            <a:custGeom>
              <a:rect b="b" l="l" r="r" t="t"/>
              <a:pathLst>
                <a:path extrusionOk="0" h="2930" w="4693">
                  <a:moveTo>
                    <a:pt x="1" y="0"/>
                  </a:moveTo>
                  <a:lnTo>
                    <a:pt x="1" y="596"/>
                  </a:lnTo>
                  <a:lnTo>
                    <a:pt x="49" y="596"/>
                  </a:lnTo>
                  <a:cubicBezTo>
                    <a:pt x="49" y="1882"/>
                    <a:pt x="1096" y="2930"/>
                    <a:pt x="2359" y="2930"/>
                  </a:cubicBezTo>
                  <a:cubicBezTo>
                    <a:pt x="3644" y="2930"/>
                    <a:pt x="4692" y="1882"/>
                    <a:pt x="4692" y="596"/>
                  </a:cubicBezTo>
                  <a:lnTo>
                    <a:pt x="4692" y="0"/>
                  </a:lnTo>
                  <a:cubicBezTo>
                    <a:pt x="4383" y="238"/>
                    <a:pt x="4002" y="381"/>
                    <a:pt x="3573" y="381"/>
                  </a:cubicBezTo>
                  <a:lnTo>
                    <a:pt x="1120" y="381"/>
                  </a:lnTo>
                  <a:cubicBezTo>
                    <a:pt x="692" y="381"/>
                    <a:pt x="310" y="238"/>
                    <a:pt x="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3"/>
            <p:cNvSpPr/>
            <p:nvPr/>
          </p:nvSpPr>
          <p:spPr>
            <a:xfrm>
              <a:off x="859705" y="5070055"/>
              <a:ext cx="186357" cy="39197"/>
            </a:xfrm>
            <a:custGeom>
              <a:rect b="b" l="l" r="r" t="t"/>
              <a:pathLst>
                <a:path extrusionOk="0" h="977" w="4645">
                  <a:moveTo>
                    <a:pt x="1" y="1"/>
                  </a:moveTo>
                  <a:cubicBezTo>
                    <a:pt x="48" y="548"/>
                    <a:pt x="525" y="977"/>
                    <a:pt x="1072" y="977"/>
                  </a:cubicBezTo>
                  <a:lnTo>
                    <a:pt x="3573" y="977"/>
                  </a:lnTo>
                  <a:cubicBezTo>
                    <a:pt x="4121" y="977"/>
                    <a:pt x="4597" y="572"/>
                    <a:pt x="464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3"/>
            <p:cNvSpPr/>
            <p:nvPr/>
          </p:nvSpPr>
          <p:spPr>
            <a:xfrm>
              <a:off x="828170" y="4979304"/>
              <a:ext cx="248463" cy="63069"/>
            </a:xfrm>
            <a:custGeom>
              <a:rect b="b" l="l" r="r" t="t"/>
              <a:pathLst>
                <a:path extrusionOk="0" h="1572" w="6193">
                  <a:moveTo>
                    <a:pt x="3001" y="0"/>
                  </a:moveTo>
                  <a:lnTo>
                    <a:pt x="787" y="310"/>
                  </a:lnTo>
                  <a:cubicBezTo>
                    <a:pt x="477" y="334"/>
                    <a:pt x="239" y="500"/>
                    <a:pt x="120" y="738"/>
                  </a:cubicBezTo>
                  <a:cubicBezTo>
                    <a:pt x="1" y="977"/>
                    <a:pt x="72" y="1262"/>
                    <a:pt x="239" y="1453"/>
                  </a:cubicBezTo>
                  <a:lnTo>
                    <a:pt x="358" y="1572"/>
                  </a:lnTo>
                  <a:lnTo>
                    <a:pt x="5835" y="1572"/>
                  </a:lnTo>
                  <a:lnTo>
                    <a:pt x="5954" y="1429"/>
                  </a:lnTo>
                  <a:cubicBezTo>
                    <a:pt x="6145" y="1215"/>
                    <a:pt x="6193" y="953"/>
                    <a:pt x="6074" y="715"/>
                  </a:cubicBezTo>
                  <a:cubicBezTo>
                    <a:pt x="5954" y="476"/>
                    <a:pt x="5716" y="310"/>
                    <a:pt x="5431" y="262"/>
                  </a:cubicBezTo>
                  <a:lnTo>
                    <a:pt x="312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43"/>
          <p:cNvGrpSpPr/>
          <p:nvPr/>
        </p:nvGrpSpPr>
        <p:grpSpPr>
          <a:xfrm>
            <a:off x="8523267" y="2885443"/>
            <a:ext cx="472975" cy="473938"/>
            <a:chOff x="8523267" y="2740006"/>
            <a:chExt cx="472975" cy="473938"/>
          </a:xfrm>
        </p:grpSpPr>
        <p:sp>
          <p:nvSpPr>
            <p:cNvPr id="479" name="Google Shape;479;p43"/>
            <p:cNvSpPr/>
            <p:nvPr/>
          </p:nvSpPr>
          <p:spPr>
            <a:xfrm>
              <a:off x="8523267" y="2911720"/>
              <a:ext cx="472975" cy="302224"/>
            </a:xfrm>
            <a:custGeom>
              <a:rect b="b" l="l" r="r" t="t"/>
              <a:pathLst>
                <a:path extrusionOk="0" h="7533" w="11789">
                  <a:moveTo>
                    <a:pt x="5597" y="2787"/>
                  </a:moveTo>
                  <a:lnTo>
                    <a:pt x="5478" y="3335"/>
                  </a:lnTo>
                  <a:lnTo>
                    <a:pt x="6192" y="3335"/>
                  </a:lnTo>
                  <a:lnTo>
                    <a:pt x="6312" y="2787"/>
                  </a:lnTo>
                  <a:close/>
                  <a:moveTo>
                    <a:pt x="2263" y="1382"/>
                  </a:moveTo>
                  <a:cubicBezTo>
                    <a:pt x="2430" y="1382"/>
                    <a:pt x="2620" y="1525"/>
                    <a:pt x="2620" y="1739"/>
                  </a:cubicBezTo>
                  <a:lnTo>
                    <a:pt x="2620" y="3025"/>
                  </a:lnTo>
                  <a:cubicBezTo>
                    <a:pt x="2620" y="3192"/>
                    <a:pt x="2477" y="3383"/>
                    <a:pt x="2263" y="3383"/>
                  </a:cubicBezTo>
                  <a:cubicBezTo>
                    <a:pt x="2073" y="3383"/>
                    <a:pt x="1906" y="3216"/>
                    <a:pt x="1906" y="3025"/>
                  </a:cubicBezTo>
                  <a:lnTo>
                    <a:pt x="1906" y="1739"/>
                  </a:lnTo>
                  <a:cubicBezTo>
                    <a:pt x="1906" y="1549"/>
                    <a:pt x="2049" y="1382"/>
                    <a:pt x="2263" y="1382"/>
                  </a:cubicBezTo>
                  <a:close/>
                  <a:moveTo>
                    <a:pt x="9455" y="1739"/>
                  </a:moveTo>
                  <a:cubicBezTo>
                    <a:pt x="9646" y="1739"/>
                    <a:pt x="9812" y="1882"/>
                    <a:pt x="9812" y="2097"/>
                  </a:cubicBezTo>
                  <a:lnTo>
                    <a:pt x="9812" y="2406"/>
                  </a:lnTo>
                  <a:lnTo>
                    <a:pt x="10074" y="2263"/>
                  </a:lnTo>
                  <a:cubicBezTo>
                    <a:pt x="10134" y="2233"/>
                    <a:pt x="10196" y="2220"/>
                    <a:pt x="10256" y="2220"/>
                  </a:cubicBezTo>
                  <a:cubicBezTo>
                    <a:pt x="10388" y="2220"/>
                    <a:pt x="10509" y="2284"/>
                    <a:pt x="10574" y="2382"/>
                  </a:cubicBezTo>
                  <a:cubicBezTo>
                    <a:pt x="10646" y="2573"/>
                    <a:pt x="10598" y="2763"/>
                    <a:pt x="10455" y="2859"/>
                  </a:cubicBezTo>
                  <a:lnTo>
                    <a:pt x="10169" y="3002"/>
                  </a:lnTo>
                  <a:lnTo>
                    <a:pt x="10455" y="3168"/>
                  </a:lnTo>
                  <a:cubicBezTo>
                    <a:pt x="10622" y="3263"/>
                    <a:pt x="10646" y="3454"/>
                    <a:pt x="10574" y="3645"/>
                  </a:cubicBezTo>
                  <a:cubicBezTo>
                    <a:pt x="10503" y="3764"/>
                    <a:pt x="10384" y="3811"/>
                    <a:pt x="10265" y="3811"/>
                  </a:cubicBezTo>
                  <a:cubicBezTo>
                    <a:pt x="10193" y="3811"/>
                    <a:pt x="10146" y="3787"/>
                    <a:pt x="10074" y="3764"/>
                  </a:cubicBezTo>
                  <a:lnTo>
                    <a:pt x="9812" y="3621"/>
                  </a:lnTo>
                  <a:lnTo>
                    <a:pt x="9812" y="3930"/>
                  </a:lnTo>
                  <a:cubicBezTo>
                    <a:pt x="9812" y="4121"/>
                    <a:pt x="9669" y="4287"/>
                    <a:pt x="9455" y="4287"/>
                  </a:cubicBezTo>
                  <a:cubicBezTo>
                    <a:pt x="9288" y="4287"/>
                    <a:pt x="9098" y="4145"/>
                    <a:pt x="9098" y="3930"/>
                  </a:cubicBezTo>
                  <a:lnTo>
                    <a:pt x="9098" y="3621"/>
                  </a:lnTo>
                  <a:lnTo>
                    <a:pt x="8836" y="3764"/>
                  </a:lnTo>
                  <a:cubicBezTo>
                    <a:pt x="8764" y="3787"/>
                    <a:pt x="8717" y="3811"/>
                    <a:pt x="8645" y="3811"/>
                  </a:cubicBezTo>
                  <a:cubicBezTo>
                    <a:pt x="8526" y="3811"/>
                    <a:pt x="8407" y="3764"/>
                    <a:pt x="8360" y="3645"/>
                  </a:cubicBezTo>
                  <a:cubicBezTo>
                    <a:pt x="8264" y="3454"/>
                    <a:pt x="8336" y="3240"/>
                    <a:pt x="8479" y="3168"/>
                  </a:cubicBezTo>
                  <a:lnTo>
                    <a:pt x="8741" y="3002"/>
                  </a:lnTo>
                  <a:lnTo>
                    <a:pt x="8479" y="2859"/>
                  </a:lnTo>
                  <a:cubicBezTo>
                    <a:pt x="8288" y="2763"/>
                    <a:pt x="8264" y="2573"/>
                    <a:pt x="8360" y="2382"/>
                  </a:cubicBezTo>
                  <a:cubicBezTo>
                    <a:pt x="8422" y="2273"/>
                    <a:pt x="8526" y="2215"/>
                    <a:pt x="8644" y="2215"/>
                  </a:cubicBezTo>
                  <a:cubicBezTo>
                    <a:pt x="8705" y="2215"/>
                    <a:pt x="8770" y="2231"/>
                    <a:pt x="8836" y="2263"/>
                  </a:cubicBezTo>
                  <a:lnTo>
                    <a:pt x="9098" y="2406"/>
                  </a:lnTo>
                  <a:lnTo>
                    <a:pt x="9098" y="2097"/>
                  </a:lnTo>
                  <a:cubicBezTo>
                    <a:pt x="9098" y="1906"/>
                    <a:pt x="9241" y="1739"/>
                    <a:pt x="9455" y="1739"/>
                  </a:cubicBezTo>
                  <a:close/>
                  <a:moveTo>
                    <a:pt x="5477" y="1427"/>
                  </a:moveTo>
                  <a:cubicBezTo>
                    <a:pt x="5493" y="1427"/>
                    <a:pt x="5509" y="1428"/>
                    <a:pt x="5526" y="1430"/>
                  </a:cubicBezTo>
                  <a:cubicBezTo>
                    <a:pt x="5716" y="1477"/>
                    <a:pt x="5835" y="1644"/>
                    <a:pt x="5811" y="1858"/>
                  </a:cubicBezTo>
                  <a:lnTo>
                    <a:pt x="5764" y="2073"/>
                  </a:lnTo>
                  <a:lnTo>
                    <a:pt x="6478" y="2073"/>
                  </a:lnTo>
                  <a:lnTo>
                    <a:pt x="6550" y="1763"/>
                  </a:lnTo>
                  <a:cubicBezTo>
                    <a:pt x="6571" y="1611"/>
                    <a:pt x="6733" y="1498"/>
                    <a:pt x="6906" y="1498"/>
                  </a:cubicBezTo>
                  <a:cubicBezTo>
                    <a:pt x="6922" y="1498"/>
                    <a:pt x="6938" y="1499"/>
                    <a:pt x="6955" y="1501"/>
                  </a:cubicBezTo>
                  <a:cubicBezTo>
                    <a:pt x="7145" y="1525"/>
                    <a:pt x="7264" y="1716"/>
                    <a:pt x="7216" y="1906"/>
                  </a:cubicBezTo>
                  <a:lnTo>
                    <a:pt x="7193" y="2073"/>
                  </a:lnTo>
                  <a:lnTo>
                    <a:pt x="7336" y="2073"/>
                  </a:lnTo>
                  <a:cubicBezTo>
                    <a:pt x="7526" y="2073"/>
                    <a:pt x="7693" y="2216"/>
                    <a:pt x="7693" y="2430"/>
                  </a:cubicBezTo>
                  <a:cubicBezTo>
                    <a:pt x="7645" y="2620"/>
                    <a:pt x="7478" y="2787"/>
                    <a:pt x="7288" y="2787"/>
                  </a:cubicBezTo>
                  <a:lnTo>
                    <a:pt x="7002" y="2787"/>
                  </a:lnTo>
                  <a:lnTo>
                    <a:pt x="6883" y="3335"/>
                  </a:lnTo>
                  <a:lnTo>
                    <a:pt x="7074" y="3335"/>
                  </a:lnTo>
                  <a:cubicBezTo>
                    <a:pt x="7264" y="3335"/>
                    <a:pt x="7431" y="3478"/>
                    <a:pt x="7431" y="3692"/>
                  </a:cubicBezTo>
                  <a:cubicBezTo>
                    <a:pt x="7431" y="3883"/>
                    <a:pt x="7288" y="4049"/>
                    <a:pt x="7074" y="4049"/>
                  </a:cubicBezTo>
                  <a:lnTo>
                    <a:pt x="6716" y="4049"/>
                  </a:lnTo>
                  <a:lnTo>
                    <a:pt x="6669" y="4383"/>
                  </a:lnTo>
                  <a:cubicBezTo>
                    <a:pt x="6645" y="4526"/>
                    <a:pt x="6478" y="4645"/>
                    <a:pt x="6335" y="4645"/>
                  </a:cubicBezTo>
                  <a:cubicBezTo>
                    <a:pt x="6121" y="4645"/>
                    <a:pt x="5954" y="4430"/>
                    <a:pt x="6002" y="4240"/>
                  </a:cubicBezTo>
                  <a:lnTo>
                    <a:pt x="6050" y="4026"/>
                  </a:lnTo>
                  <a:lnTo>
                    <a:pt x="5335" y="4026"/>
                  </a:lnTo>
                  <a:lnTo>
                    <a:pt x="5264" y="4311"/>
                  </a:lnTo>
                  <a:cubicBezTo>
                    <a:pt x="5240" y="4478"/>
                    <a:pt x="5097" y="4597"/>
                    <a:pt x="4930" y="4597"/>
                  </a:cubicBezTo>
                  <a:cubicBezTo>
                    <a:pt x="4716" y="4597"/>
                    <a:pt x="4549" y="4383"/>
                    <a:pt x="4621" y="4168"/>
                  </a:cubicBezTo>
                  <a:lnTo>
                    <a:pt x="4645" y="4026"/>
                  </a:lnTo>
                  <a:lnTo>
                    <a:pt x="4502" y="4026"/>
                  </a:lnTo>
                  <a:cubicBezTo>
                    <a:pt x="4311" y="4026"/>
                    <a:pt x="4121" y="3883"/>
                    <a:pt x="4121" y="3668"/>
                  </a:cubicBezTo>
                  <a:cubicBezTo>
                    <a:pt x="4121" y="3478"/>
                    <a:pt x="4287" y="3311"/>
                    <a:pt x="4502" y="3311"/>
                  </a:cubicBezTo>
                  <a:lnTo>
                    <a:pt x="4787" y="3311"/>
                  </a:lnTo>
                  <a:lnTo>
                    <a:pt x="4906" y="2740"/>
                  </a:lnTo>
                  <a:lnTo>
                    <a:pt x="4692" y="2740"/>
                  </a:lnTo>
                  <a:cubicBezTo>
                    <a:pt x="4525" y="2740"/>
                    <a:pt x="4335" y="2597"/>
                    <a:pt x="4335" y="2382"/>
                  </a:cubicBezTo>
                  <a:cubicBezTo>
                    <a:pt x="4335" y="2216"/>
                    <a:pt x="4478" y="2025"/>
                    <a:pt x="4692" y="2025"/>
                  </a:cubicBezTo>
                  <a:lnTo>
                    <a:pt x="5049" y="2025"/>
                  </a:lnTo>
                  <a:lnTo>
                    <a:pt x="5121" y="1716"/>
                  </a:lnTo>
                  <a:cubicBezTo>
                    <a:pt x="5143" y="1541"/>
                    <a:pt x="5304" y="1427"/>
                    <a:pt x="5477" y="1427"/>
                  </a:cubicBezTo>
                  <a:close/>
                  <a:moveTo>
                    <a:pt x="2263" y="4026"/>
                  </a:moveTo>
                  <a:cubicBezTo>
                    <a:pt x="2430" y="4026"/>
                    <a:pt x="2620" y="4168"/>
                    <a:pt x="2620" y="4383"/>
                  </a:cubicBezTo>
                  <a:cubicBezTo>
                    <a:pt x="2596" y="4597"/>
                    <a:pt x="2430" y="4740"/>
                    <a:pt x="2263" y="4740"/>
                  </a:cubicBezTo>
                  <a:cubicBezTo>
                    <a:pt x="2049" y="4740"/>
                    <a:pt x="1906" y="4597"/>
                    <a:pt x="1906" y="4383"/>
                  </a:cubicBezTo>
                  <a:cubicBezTo>
                    <a:pt x="1906" y="4216"/>
                    <a:pt x="2049" y="4026"/>
                    <a:pt x="2263" y="4026"/>
                  </a:cubicBezTo>
                  <a:close/>
                  <a:moveTo>
                    <a:pt x="358" y="1"/>
                  </a:moveTo>
                  <a:cubicBezTo>
                    <a:pt x="167" y="1"/>
                    <a:pt x="1" y="144"/>
                    <a:pt x="1" y="358"/>
                  </a:cubicBezTo>
                  <a:lnTo>
                    <a:pt x="1" y="5788"/>
                  </a:lnTo>
                  <a:cubicBezTo>
                    <a:pt x="1" y="5955"/>
                    <a:pt x="144" y="6145"/>
                    <a:pt x="358" y="6145"/>
                  </a:cubicBezTo>
                  <a:lnTo>
                    <a:pt x="4383" y="6145"/>
                  </a:lnTo>
                  <a:lnTo>
                    <a:pt x="5645" y="7407"/>
                  </a:lnTo>
                  <a:cubicBezTo>
                    <a:pt x="5728" y="7491"/>
                    <a:pt x="5817" y="7532"/>
                    <a:pt x="5901" y="7532"/>
                  </a:cubicBezTo>
                  <a:cubicBezTo>
                    <a:pt x="5984" y="7532"/>
                    <a:pt x="6061" y="7491"/>
                    <a:pt x="6121" y="7407"/>
                  </a:cubicBezTo>
                  <a:lnTo>
                    <a:pt x="7407" y="6145"/>
                  </a:lnTo>
                  <a:lnTo>
                    <a:pt x="11432" y="6145"/>
                  </a:lnTo>
                  <a:cubicBezTo>
                    <a:pt x="11598" y="6145"/>
                    <a:pt x="11789" y="5978"/>
                    <a:pt x="11789" y="5788"/>
                  </a:cubicBezTo>
                  <a:lnTo>
                    <a:pt x="11789" y="334"/>
                  </a:lnTo>
                  <a:cubicBezTo>
                    <a:pt x="11765" y="144"/>
                    <a:pt x="11598" y="1"/>
                    <a:pt x="114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43"/>
            <p:cNvSpPr/>
            <p:nvPr/>
          </p:nvSpPr>
          <p:spPr>
            <a:xfrm>
              <a:off x="8523267" y="2740006"/>
              <a:ext cx="220740" cy="144071"/>
            </a:xfrm>
            <a:custGeom>
              <a:rect b="b" l="l" r="r" t="t"/>
              <a:pathLst>
                <a:path extrusionOk="0" h="3591" w="5502">
                  <a:moveTo>
                    <a:pt x="2730" y="0"/>
                  </a:moveTo>
                  <a:cubicBezTo>
                    <a:pt x="2644" y="0"/>
                    <a:pt x="2561" y="30"/>
                    <a:pt x="2501" y="90"/>
                  </a:cubicBezTo>
                  <a:lnTo>
                    <a:pt x="1811" y="756"/>
                  </a:lnTo>
                  <a:lnTo>
                    <a:pt x="358" y="756"/>
                  </a:lnTo>
                  <a:cubicBezTo>
                    <a:pt x="144" y="756"/>
                    <a:pt x="1" y="923"/>
                    <a:pt x="1" y="1114"/>
                  </a:cubicBezTo>
                  <a:lnTo>
                    <a:pt x="1" y="3233"/>
                  </a:lnTo>
                  <a:cubicBezTo>
                    <a:pt x="1" y="3447"/>
                    <a:pt x="167" y="3590"/>
                    <a:pt x="358" y="3590"/>
                  </a:cubicBezTo>
                  <a:lnTo>
                    <a:pt x="5145" y="3590"/>
                  </a:lnTo>
                  <a:cubicBezTo>
                    <a:pt x="5359" y="3590"/>
                    <a:pt x="5502" y="3424"/>
                    <a:pt x="5502" y="3233"/>
                  </a:cubicBezTo>
                  <a:lnTo>
                    <a:pt x="5502" y="1114"/>
                  </a:lnTo>
                  <a:cubicBezTo>
                    <a:pt x="5502" y="923"/>
                    <a:pt x="5335" y="780"/>
                    <a:pt x="5145" y="756"/>
                  </a:cubicBezTo>
                  <a:lnTo>
                    <a:pt x="3644" y="756"/>
                  </a:lnTo>
                  <a:lnTo>
                    <a:pt x="2977" y="90"/>
                  </a:lnTo>
                  <a:cubicBezTo>
                    <a:pt x="2906" y="30"/>
                    <a:pt x="2817" y="0"/>
                    <a:pt x="27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3"/>
            <p:cNvSpPr/>
            <p:nvPr/>
          </p:nvSpPr>
          <p:spPr>
            <a:xfrm>
              <a:off x="8775501" y="2740006"/>
              <a:ext cx="219817" cy="145034"/>
            </a:xfrm>
            <a:custGeom>
              <a:rect b="b" l="l" r="r" t="t"/>
              <a:pathLst>
                <a:path extrusionOk="0" h="3615" w="5479">
                  <a:moveTo>
                    <a:pt x="2683" y="0"/>
                  </a:moveTo>
                  <a:cubicBezTo>
                    <a:pt x="2596" y="0"/>
                    <a:pt x="2513" y="30"/>
                    <a:pt x="2454" y="90"/>
                  </a:cubicBezTo>
                  <a:lnTo>
                    <a:pt x="1787" y="756"/>
                  </a:lnTo>
                  <a:lnTo>
                    <a:pt x="1382" y="756"/>
                  </a:lnTo>
                  <a:cubicBezTo>
                    <a:pt x="620" y="756"/>
                    <a:pt x="1" y="1399"/>
                    <a:pt x="1" y="2185"/>
                  </a:cubicBezTo>
                  <a:cubicBezTo>
                    <a:pt x="1" y="2971"/>
                    <a:pt x="620" y="3614"/>
                    <a:pt x="1382" y="3614"/>
                  </a:cubicBezTo>
                  <a:lnTo>
                    <a:pt x="4073" y="3614"/>
                  </a:lnTo>
                  <a:cubicBezTo>
                    <a:pt x="4835" y="3614"/>
                    <a:pt x="5478" y="2947"/>
                    <a:pt x="5478" y="2185"/>
                  </a:cubicBezTo>
                  <a:cubicBezTo>
                    <a:pt x="5478" y="1399"/>
                    <a:pt x="4835" y="780"/>
                    <a:pt x="4025" y="756"/>
                  </a:cubicBezTo>
                  <a:lnTo>
                    <a:pt x="3621" y="756"/>
                  </a:lnTo>
                  <a:lnTo>
                    <a:pt x="2930" y="90"/>
                  </a:lnTo>
                  <a:cubicBezTo>
                    <a:pt x="2858" y="30"/>
                    <a:pt x="2769" y="0"/>
                    <a:pt x="26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2" name="Google Shape;482;p43"/>
          <p:cNvGrpSpPr/>
          <p:nvPr/>
        </p:nvGrpSpPr>
        <p:grpSpPr>
          <a:xfrm>
            <a:off x="8521381" y="3930676"/>
            <a:ext cx="474860" cy="471049"/>
            <a:chOff x="8521381" y="3486920"/>
            <a:chExt cx="474860" cy="471049"/>
          </a:xfrm>
        </p:grpSpPr>
        <p:sp>
          <p:nvSpPr>
            <p:cNvPr id="483" name="Google Shape;483;p43"/>
            <p:cNvSpPr/>
            <p:nvPr/>
          </p:nvSpPr>
          <p:spPr>
            <a:xfrm>
              <a:off x="8625492" y="3549026"/>
              <a:ext cx="135726" cy="53520"/>
            </a:xfrm>
            <a:custGeom>
              <a:rect b="b" l="l" r="r" t="t"/>
              <a:pathLst>
                <a:path extrusionOk="0" h="1334" w="3383">
                  <a:moveTo>
                    <a:pt x="1144" y="0"/>
                  </a:moveTo>
                  <a:cubicBezTo>
                    <a:pt x="549" y="0"/>
                    <a:pt x="48" y="500"/>
                    <a:pt x="1" y="1096"/>
                  </a:cubicBezTo>
                  <a:lnTo>
                    <a:pt x="1" y="1334"/>
                  </a:lnTo>
                  <a:lnTo>
                    <a:pt x="3382" y="1334"/>
                  </a:lnTo>
                  <a:lnTo>
                    <a:pt x="338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3"/>
            <p:cNvSpPr/>
            <p:nvPr/>
          </p:nvSpPr>
          <p:spPr>
            <a:xfrm>
              <a:off x="8627418" y="3630229"/>
              <a:ext cx="262786" cy="327740"/>
            </a:xfrm>
            <a:custGeom>
              <a:rect b="b" l="l" r="r" t="t"/>
              <a:pathLst>
                <a:path extrusionOk="0" h="8169" w="6550">
                  <a:moveTo>
                    <a:pt x="3763" y="6478"/>
                  </a:moveTo>
                  <a:cubicBezTo>
                    <a:pt x="3954" y="6478"/>
                    <a:pt x="4120" y="6621"/>
                    <a:pt x="4120" y="6835"/>
                  </a:cubicBezTo>
                  <a:cubicBezTo>
                    <a:pt x="4097" y="7049"/>
                    <a:pt x="3954" y="7192"/>
                    <a:pt x="3763" y="7192"/>
                  </a:cubicBezTo>
                  <a:lnTo>
                    <a:pt x="2763" y="7192"/>
                  </a:lnTo>
                  <a:cubicBezTo>
                    <a:pt x="2572" y="7192"/>
                    <a:pt x="2406" y="7049"/>
                    <a:pt x="2406" y="6835"/>
                  </a:cubicBezTo>
                  <a:cubicBezTo>
                    <a:pt x="2406" y="6668"/>
                    <a:pt x="2549" y="6478"/>
                    <a:pt x="2763" y="6478"/>
                  </a:cubicBezTo>
                  <a:close/>
                  <a:moveTo>
                    <a:pt x="0" y="0"/>
                  </a:moveTo>
                  <a:lnTo>
                    <a:pt x="0" y="596"/>
                  </a:lnTo>
                  <a:lnTo>
                    <a:pt x="1001" y="596"/>
                  </a:lnTo>
                  <a:cubicBezTo>
                    <a:pt x="1977" y="596"/>
                    <a:pt x="2787" y="1382"/>
                    <a:pt x="2787" y="2382"/>
                  </a:cubicBezTo>
                  <a:lnTo>
                    <a:pt x="2787" y="4668"/>
                  </a:lnTo>
                  <a:cubicBezTo>
                    <a:pt x="2787" y="5120"/>
                    <a:pt x="2620" y="5549"/>
                    <a:pt x="2287" y="5882"/>
                  </a:cubicBezTo>
                  <a:cubicBezTo>
                    <a:pt x="1953" y="6216"/>
                    <a:pt x="1548" y="6383"/>
                    <a:pt x="1096" y="6430"/>
                  </a:cubicBezTo>
                  <a:lnTo>
                    <a:pt x="1072" y="6430"/>
                  </a:lnTo>
                  <a:lnTo>
                    <a:pt x="501" y="7097"/>
                  </a:lnTo>
                  <a:cubicBezTo>
                    <a:pt x="381" y="7264"/>
                    <a:pt x="239" y="7335"/>
                    <a:pt x="48" y="7407"/>
                  </a:cubicBezTo>
                  <a:cubicBezTo>
                    <a:pt x="191" y="7859"/>
                    <a:pt x="620" y="8169"/>
                    <a:pt x="1096" y="8169"/>
                  </a:cubicBezTo>
                  <a:lnTo>
                    <a:pt x="5430" y="8169"/>
                  </a:lnTo>
                  <a:cubicBezTo>
                    <a:pt x="6073" y="8169"/>
                    <a:pt x="6549" y="7669"/>
                    <a:pt x="6549" y="7073"/>
                  </a:cubicBezTo>
                  <a:lnTo>
                    <a:pt x="6549" y="3120"/>
                  </a:lnTo>
                  <a:cubicBezTo>
                    <a:pt x="6335" y="3120"/>
                    <a:pt x="6097" y="3025"/>
                    <a:pt x="5954" y="2882"/>
                  </a:cubicBezTo>
                  <a:lnTo>
                    <a:pt x="5073" y="2096"/>
                  </a:lnTo>
                  <a:cubicBezTo>
                    <a:pt x="4120" y="2096"/>
                    <a:pt x="3358" y="1286"/>
                    <a:pt x="3358" y="358"/>
                  </a:cubicBezTo>
                  <a:lnTo>
                    <a:pt x="335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3"/>
            <p:cNvSpPr/>
            <p:nvPr/>
          </p:nvSpPr>
          <p:spPr>
            <a:xfrm>
              <a:off x="8521381" y="3680860"/>
              <a:ext cx="190169" cy="222666"/>
            </a:xfrm>
            <a:custGeom>
              <a:rect b="b" l="l" r="r" t="t"/>
              <a:pathLst>
                <a:path extrusionOk="0" h="5550" w="4740">
                  <a:moveTo>
                    <a:pt x="2611" y="1054"/>
                  </a:moveTo>
                  <a:cubicBezTo>
                    <a:pt x="2685" y="1054"/>
                    <a:pt x="2763" y="1084"/>
                    <a:pt x="2834" y="1144"/>
                  </a:cubicBezTo>
                  <a:cubicBezTo>
                    <a:pt x="3001" y="1263"/>
                    <a:pt x="3024" y="1477"/>
                    <a:pt x="2905" y="1620"/>
                  </a:cubicBezTo>
                  <a:lnTo>
                    <a:pt x="2667" y="1906"/>
                  </a:lnTo>
                  <a:lnTo>
                    <a:pt x="2905" y="1906"/>
                  </a:lnTo>
                  <a:cubicBezTo>
                    <a:pt x="3024" y="1906"/>
                    <a:pt x="3144" y="1977"/>
                    <a:pt x="3191" y="2096"/>
                  </a:cubicBezTo>
                  <a:cubicBezTo>
                    <a:pt x="3239" y="2215"/>
                    <a:pt x="3239" y="2334"/>
                    <a:pt x="3167" y="2453"/>
                  </a:cubicBezTo>
                  <a:lnTo>
                    <a:pt x="2453" y="3334"/>
                  </a:lnTo>
                  <a:lnTo>
                    <a:pt x="2405" y="3406"/>
                  </a:lnTo>
                  <a:cubicBezTo>
                    <a:pt x="2346" y="3454"/>
                    <a:pt x="2268" y="3477"/>
                    <a:pt x="2188" y="3477"/>
                  </a:cubicBezTo>
                  <a:cubicBezTo>
                    <a:pt x="2108" y="3477"/>
                    <a:pt x="2024" y="3454"/>
                    <a:pt x="1953" y="3406"/>
                  </a:cubicBezTo>
                  <a:cubicBezTo>
                    <a:pt x="1810" y="3287"/>
                    <a:pt x="1762" y="3073"/>
                    <a:pt x="1881" y="2930"/>
                  </a:cubicBezTo>
                  <a:lnTo>
                    <a:pt x="2120" y="2620"/>
                  </a:lnTo>
                  <a:lnTo>
                    <a:pt x="1929" y="2620"/>
                  </a:lnTo>
                  <a:cubicBezTo>
                    <a:pt x="1810" y="2620"/>
                    <a:pt x="1643" y="2525"/>
                    <a:pt x="1619" y="2430"/>
                  </a:cubicBezTo>
                  <a:cubicBezTo>
                    <a:pt x="1572" y="2310"/>
                    <a:pt x="1596" y="2144"/>
                    <a:pt x="1643" y="2072"/>
                  </a:cubicBezTo>
                  <a:lnTo>
                    <a:pt x="2334" y="1191"/>
                  </a:lnTo>
                  <a:cubicBezTo>
                    <a:pt x="2334" y="1167"/>
                    <a:pt x="2358" y="1167"/>
                    <a:pt x="2405" y="1144"/>
                  </a:cubicBezTo>
                  <a:cubicBezTo>
                    <a:pt x="2465" y="1084"/>
                    <a:pt x="2536" y="1054"/>
                    <a:pt x="2611" y="1054"/>
                  </a:cubicBezTo>
                  <a:close/>
                  <a:moveTo>
                    <a:pt x="1119" y="0"/>
                  </a:moveTo>
                  <a:cubicBezTo>
                    <a:pt x="524" y="0"/>
                    <a:pt x="0" y="477"/>
                    <a:pt x="0" y="1120"/>
                  </a:cubicBezTo>
                  <a:lnTo>
                    <a:pt x="0" y="3406"/>
                  </a:lnTo>
                  <a:cubicBezTo>
                    <a:pt x="0" y="4001"/>
                    <a:pt x="500" y="4501"/>
                    <a:pt x="1119" y="4501"/>
                  </a:cubicBezTo>
                  <a:lnTo>
                    <a:pt x="1334" y="4501"/>
                  </a:lnTo>
                  <a:lnTo>
                    <a:pt x="2096" y="5430"/>
                  </a:lnTo>
                  <a:cubicBezTo>
                    <a:pt x="2167" y="5478"/>
                    <a:pt x="2239" y="5549"/>
                    <a:pt x="2334" y="5549"/>
                  </a:cubicBezTo>
                  <a:cubicBezTo>
                    <a:pt x="2429" y="5549"/>
                    <a:pt x="2524" y="5502"/>
                    <a:pt x="2572" y="5430"/>
                  </a:cubicBezTo>
                  <a:lnTo>
                    <a:pt x="3358" y="4501"/>
                  </a:lnTo>
                  <a:lnTo>
                    <a:pt x="3644" y="4501"/>
                  </a:lnTo>
                  <a:cubicBezTo>
                    <a:pt x="4215" y="4478"/>
                    <a:pt x="4715" y="4001"/>
                    <a:pt x="4715" y="3406"/>
                  </a:cubicBezTo>
                  <a:lnTo>
                    <a:pt x="4715" y="1120"/>
                  </a:lnTo>
                  <a:cubicBezTo>
                    <a:pt x="4739" y="524"/>
                    <a:pt x="4263" y="0"/>
                    <a:pt x="3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3"/>
            <p:cNvSpPr/>
            <p:nvPr/>
          </p:nvSpPr>
          <p:spPr>
            <a:xfrm>
              <a:off x="8875841" y="3574823"/>
              <a:ext cx="33460" cy="22949"/>
            </a:xfrm>
            <a:custGeom>
              <a:rect b="b" l="l" r="r" t="t"/>
              <a:pathLst>
                <a:path extrusionOk="0" h="572" w="834">
                  <a:moveTo>
                    <a:pt x="119" y="0"/>
                  </a:moveTo>
                  <a:lnTo>
                    <a:pt x="0" y="572"/>
                  </a:lnTo>
                  <a:lnTo>
                    <a:pt x="715" y="572"/>
                  </a:lnTo>
                  <a:lnTo>
                    <a:pt x="8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a:off x="8789824" y="3486920"/>
              <a:ext cx="206417" cy="241763"/>
            </a:xfrm>
            <a:custGeom>
              <a:rect b="b" l="l" r="r" t="t"/>
              <a:pathLst>
                <a:path extrusionOk="0" h="6026" w="5145">
                  <a:moveTo>
                    <a:pt x="2138" y="854"/>
                  </a:moveTo>
                  <a:cubicBezTo>
                    <a:pt x="2155" y="854"/>
                    <a:pt x="2173" y="855"/>
                    <a:pt x="2192" y="857"/>
                  </a:cubicBezTo>
                  <a:cubicBezTo>
                    <a:pt x="2359" y="881"/>
                    <a:pt x="2478" y="1072"/>
                    <a:pt x="2454" y="1262"/>
                  </a:cubicBezTo>
                  <a:lnTo>
                    <a:pt x="2430" y="1477"/>
                  </a:lnTo>
                  <a:lnTo>
                    <a:pt x="3144" y="1477"/>
                  </a:lnTo>
                  <a:lnTo>
                    <a:pt x="3192" y="1191"/>
                  </a:lnTo>
                  <a:cubicBezTo>
                    <a:pt x="3236" y="1017"/>
                    <a:pt x="3379" y="902"/>
                    <a:pt x="3567" y="902"/>
                  </a:cubicBezTo>
                  <a:cubicBezTo>
                    <a:pt x="3585" y="902"/>
                    <a:pt x="3602" y="903"/>
                    <a:pt x="3621" y="905"/>
                  </a:cubicBezTo>
                  <a:cubicBezTo>
                    <a:pt x="3787" y="953"/>
                    <a:pt x="3906" y="1119"/>
                    <a:pt x="3883" y="1334"/>
                  </a:cubicBezTo>
                  <a:lnTo>
                    <a:pt x="3859" y="1477"/>
                  </a:lnTo>
                  <a:lnTo>
                    <a:pt x="4002" y="1477"/>
                  </a:lnTo>
                  <a:cubicBezTo>
                    <a:pt x="4192" y="1477"/>
                    <a:pt x="4359" y="1620"/>
                    <a:pt x="4359" y="1834"/>
                  </a:cubicBezTo>
                  <a:cubicBezTo>
                    <a:pt x="4311" y="2048"/>
                    <a:pt x="4168" y="2191"/>
                    <a:pt x="3954" y="2191"/>
                  </a:cubicBezTo>
                  <a:lnTo>
                    <a:pt x="3645" y="2191"/>
                  </a:lnTo>
                  <a:lnTo>
                    <a:pt x="3525" y="2763"/>
                  </a:lnTo>
                  <a:lnTo>
                    <a:pt x="3740" y="2763"/>
                  </a:lnTo>
                  <a:cubicBezTo>
                    <a:pt x="3930" y="2763"/>
                    <a:pt x="4097" y="2906"/>
                    <a:pt x="4097" y="3120"/>
                  </a:cubicBezTo>
                  <a:cubicBezTo>
                    <a:pt x="4097" y="3287"/>
                    <a:pt x="3954" y="3477"/>
                    <a:pt x="3740" y="3477"/>
                  </a:cubicBezTo>
                  <a:lnTo>
                    <a:pt x="3383" y="3477"/>
                  </a:lnTo>
                  <a:lnTo>
                    <a:pt x="3335" y="3787"/>
                  </a:lnTo>
                  <a:cubicBezTo>
                    <a:pt x="3287" y="3953"/>
                    <a:pt x="3144" y="4072"/>
                    <a:pt x="3002" y="4072"/>
                  </a:cubicBezTo>
                  <a:lnTo>
                    <a:pt x="2930" y="4072"/>
                  </a:lnTo>
                  <a:cubicBezTo>
                    <a:pt x="2763" y="4025"/>
                    <a:pt x="2644" y="3858"/>
                    <a:pt x="2668" y="3644"/>
                  </a:cubicBezTo>
                  <a:lnTo>
                    <a:pt x="2692" y="3429"/>
                  </a:lnTo>
                  <a:lnTo>
                    <a:pt x="1978" y="3429"/>
                  </a:lnTo>
                  <a:lnTo>
                    <a:pt x="1930" y="3739"/>
                  </a:lnTo>
                  <a:cubicBezTo>
                    <a:pt x="1882" y="3882"/>
                    <a:pt x="1739" y="4001"/>
                    <a:pt x="1596" y="4001"/>
                  </a:cubicBezTo>
                  <a:lnTo>
                    <a:pt x="1525" y="4001"/>
                  </a:lnTo>
                  <a:cubicBezTo>
                    <a:pt x="1358" y="3977"/>
                    <a:pt x="1239" y="3787"/>
                    <a:pt x="1263" y="3596"/>
                  </a:cubicBezTo>
                  <a:lnTo>
                    <a:pt x="1287" y="3429"/>
                  </a:lnTo>
                  <a:lnTo>
                    <a:pt x="1144" y="3429"/>
                  </a:lnTo>
                  <a:cubicBezTo>
                    <a:pt x="977" y="3429"/>
                    <a:pt x="787" y="3287"/>
                    <a:pt x="787" y="3072"/>
                  </a:cubicBezTo>
                  <a:cubicBezTo>
                    <a:pt x="787" y="2906"/>
                    <a:pt x="930" y="2739"/>
                    <a:pt x="1144" y="2739"/>
                  </a:cubicBezTo>
                  <a:lnTo>
                    <a:pt x="1454" y="2739"/>
                  </a:lnTo>
                  <a:lnTo>
                    <a:pt x="1573" y="2167"/>
                  </a:lnTo>
                  <a:lnTo>
                    <a:pt x="1358" y="2167"/>
                  </a:lnTo>
                  <a:cubicBezTo>
                    <a:pt x="1168" y="2167"/>
                    <a:pt x="1001" y="2024"/>
                    <a:pt x="1001" y="1810"/>
                  </a:cubicBezTo>
                  <a:cubicBezTo>
                    <a:pt x="1001" y="1620"/>
                    <a:pt x="1144" y="1453"/>
                    <a:pt x="1358" y="1453"/>
                  </a:cubicBezTo>
                  <a:lnTo>
                    <a:pt x="1716" y="1453"/>
                  </a:lnTo>
                  <a:lnTo>
                    <a:pt x="1763" y="1119"/>
                  </a:lnTo>
                  <a:cubicBezTo>
                    <a:pt x="1807" y="967"/>
                    <a:pt x="1950" y="854"/>
                    <a:pt x="2138" y="854"/>
                  </a:cubicBezTo>
                  <a:close/>
                  <a:moveTo>
                    <a:pt x="1073" y="0"/>
                  </a:moveTo>
                  <a:cubicBezTo>
                    <a:pt x="477" y="0"/>
                    <a:pt x="1" y="476"/>
                    <a:pt x="1" y="1072"/>
                  </a:cubicBezTo>
                  <a:lnTo>
                    <a:pt x="1" y="3930"/>
                  </a:lnTo>
                  <a:cubicBezTo>
                    <a:pt x="1" y="4525"/>
                    <a:pt x="477" y="5001"/>
                    <a:pt x="1073" y="5001"/>
                  </a:cubicBezTo>
                  <a:lnTo>
                    <a:pt x="1335" y="5001"/>
                  </a:lnTo>
                  <a:lnTo>
                    <a:pt x="2382" y="5954"/>
                  </a:lnTo>
                  <a:cubicBezTo>
                    <a:pt x="2430" y="6001"/>
                    <a:pt x="2501" y="6025"/>
                    <a:pt x="2573" y="6025"/>
                  </a:cubicBezTo>
                  <a:cubicBezTo>
                    <a:pt x="2644" y="6025"/>
                    <a:pt x="2740" y="6001"/>
                    <a:pt x="2763" y="5954"/>
                  </a:cubicBezTo>
                  <a:lnTo>
                    <a:pt x="3811" y="5001"/>
                  </a:lnTo>
                  <a:lnTo>
                    <a:pt x="4073" y="5001"/>
                  </a:lnTo>
                  <a:cubicBezTo>
                    <a:pt x="4669" y="5001"/>
                    <a:pt x="5145" y="4525"/>
                    <a:pt x="5145" y="3930"/>
                  </a:cubicBezTo>
                  <a:lnTo>
                    <a:pt x="5145" y="1072"/>
                  </a:lnTo>
                  <a:cubicBezTo>
                    <a:pt x="5121" y="476"/>
                    <a:pt x="4645" y="0"/>
                    <a:pt x="40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43"/>
          <p:cNvGrpSpPr/>
          <p:nvPr/>
        </p:nvGrpSpPr>
        <p:grpSpPr>
          <a:xfrm>
            <a:off x="7564960" y="2884902"/>
            <a:ext cx="437629" cy="472012"/>
            <a:chOff x="7564960" y="2740728"/>
            <a:chExt cx="437629" cy="472012"/>
          </a:xfrm>
        </p:grpSpPr>
        <p:sp>
          <p:nvSpPr>
            <p:cNvPr id="489" name="Google Shape;489;p43"/>
            <p:cNvSpPr/>
            <p:nvPr/>
          </p:nvSpPr>
          <p:spPr>
            <a:xfrm>
              <a:off x="7691098" y="2854428"/>
              <a:ext cx="185395" cy="136649"/>
            </a:xfrm>
            <a:custGeom>
              <a:rect b="b" l="l" r="r" t="t"/>
              <a:pathLst>
                <a:path extrusionOk="0" h="3406" w="4621">
                  <a:moveTo>
                    <a:pt x="2310" y="1643"/>
                  </a:moveTo>
                  <a:cubicBezTo>
                    <a:pt x="2548" y="1643"/>
                    <a:pt x="2787" y="1738"/>
                    <a:pt x="3001" y="1881"/>
                  </a:cubicBezTo>
                  <a:cubicBezTo>
                    <a:pt x="3120" y="2024"/>
                    <a:pt x="3144" y="2239"/>
                    <a:pt x="3025" y="2381"/>
                  </a:cubicBezTo>
                  <a:cubicBezTo>
                    <a:pt x="2960" y="2472"/>
                    <a:pt x="2861" y="2513"/>
                    <a:pt x="2760" y="2513"/>
                  </a:cubicBezTo>
                  <a:cubicBezTo>
                    <a:pt x="2675" y="2513"/>
                    <a:pt x="2590" y="2484"/>
                    <a:pt x="2525" y="2429"/>
                  </a:cubicBezTo>
                  <a:cubicBezTo>
                    <a:pt x="2465" y="2370"/>
                    <a:pt x="2382" y="2340"/>
                    <a:pt x="2298" y="2340"/>
                  </a:cubicBezTo>
                  <a:cubicBezTo>
                    <a:pt x="2215" y="2340"/>
                    <a:pt x="2132" y="2370"/>
                    <a:pt x="2072" y="2429"/>
                  </a:cubicBezTo>
                  <a:cubicBezTo>
                    <a:pt x="2007" y="2484"/>
                    <a:pt x="1926" y="2513"/>
                    <a:pt x="1847" y="2513"/>
                  </a:cubicBezTo>
                  <a:cubicBezTo>
                    <a:pt x="1753" y="2513"/>
                    <a:pt x="1660" y="2472"/>
                    <a:pt x="1596" y="2381"/>
                  </a:cubicBezTo>
                  <a:cubicBezTo>
                    <a:pt x="1477" y="2239"/>
                    <a:pt x="1501" y="2024"/>
                    <a:pt x="1620" y="1881"/>
                  </a:cubicBezTo>
                  <a:cubicBezTo>
                    <a:pt x="1810" y="1715"/>
                    <a:pt x="2048" y="1643"/>
                    <a:pt x="2310" y="1643"/>
                  </a:cubicBezTo>
                  <a:close/>
                  <a:moveTo>
                    <a:pt x="2310" y="0"/>
                  </a:moveTo>
                  <a:cubicBezTo>
                    <a:pt x="1620" y="476"/>
                    <a:pt x="834" y="834"/>
                    <a:pt x="0" y="881"/>
                  </a:cubicBezTo>
                  <a:lnTo>
                    <a:pt x="0" y="1119"/>
                  </a:lnTo>
                  <a:cubicBezTo>
                    <a:pt x="0" y="2381"/>
                    <a:pt x="1024" y="3406"/>
                    <a:pt x="2310" y="3406"/>
                  </a:cubicBezTo>
                  <a:cubicBezTo>
                    <a:pt x="3596" y="3406"/>
                    <a:pt x="4620" y="2358"/>
                    <a:pt x="4620" y="1119"/>
                  </a:cubicBezTo>
                  <a:lnTo>
                    <a:pt x="4620" y="881"/>
                  </a:lnTo>
                  <a:cubicBezTo>
                    <a:pt x="3811" y="810"/>
                    <a:pt x="3001" y="453"/>
                    <a:pt x="2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3"/>
            <p:cNvSpPr/>
            <p:nvPr/>
          </p:nvSpPr>
          <p:spPr>
            <a:xfrm>
              <a:off x="7734066" y="3063654"/>
              <a:ext cx="98454" cy="86980"/>
            </a:xfrm>
            <a:custGeom>
              <a:rect b="b" l="l" r="r" t="t"/>
              <a:pathLst>
                <a:path extrusionOk="0" h="2168" w="2454">
                  <a:moveTo>
                    <a:pt x="739" y="0"/>
                  </a:moveTo>
                  <a:cubicBezTo>
                    <a:pt x="311" y="0"/>
                    <a:pt x="1" y="334"/>
                    <a:pt x="1" y="739"/>
                  </a:cubicBezTo>
                  <a:lnTo>
                    <a:pt x="1" y="1620"/>
                  </a:lnTo>
                  <a:cubicBezTo>
                    <a:pt x="42" y="1616"/>
                    <a:pt x="82" y="1614"/>
                    <a:pt x="123" y="1614"/>
                  </a:cubicBezTo>
                  <a:cubicBezTo>
                    <a:pt x="557" y="1614"/>
                    <a:pt x="978" y="1841"/>
                    <a:pt x="1239" y="2168"/>
                  </a:cubicBezTo>
                  <a:cubicBezTo>
                    <a:pt x="1477" y="1822"/>
                    <a:pt x="1891" y="1613"/>
                    <a:pt x="2322" y="1613"/>
                  </a:cubicBezTo>
                  <a:cubicBezTo>
                    <a:pt x="2366" y="1613"/>
                    <a:pt x="2410" y="1615"/>
                    <a:pt x="2454" y="1620"/>
                  </a:cubicBezTo>
                  <a:lnTo>
                    <a:pt x="2454" y="739"/>
                  </a:lnTo>
                  <a:cubicBezTo>
                    <a:pt x="2454" y="334"/>
                    <a:pt x="2144" y="0"/>
                    <a:pt x="1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3"/>
            <p:cNvSpPr/>
            <p:nvPr/>
          </p:nvSpPr>
          <p:spPr>
            <a:xfrm>
              <a:off x="7927083" y="2805482"/>
              <a:ext cx="75506" cy="110490"/>
            </a:xfrm>
            <a:custGeom>
              <a:rect b="b" l="l" r="r" t="t"/>
              <a:pathLst>
                <a:path extrusionOk="0" h="2754" w="1882">
                  <a:moveTo>
                    <a:pt x="1194" y="1"/>
                  </a:moveTo>
                  <a:cubicBezTo>
                    <a:pt x="1095" y="1"/>
                    <a:pt x="997" y="43"/>
                    <a:pt x="929" y="125"/>
                  </a:cubicBezTo>
                  <a:lnTo>
                    <a:pt x="96" y="1172"/>
                  </a:lnTo>
                  <a:cubicBezTo>
                    <a:pt x="0" y="1291"/>
                    <a:pt x="0" y="1458"/>
                    <a:pt x="96" y="1577"/>
                  </a:cubicBezTo>
                  <a:cubicBezTo>
                    <a:pt x="143" y="1673"/>
                    <a:pt x="262" y="1744"/>
                    <a:pt x="381" y="1744"/>
                  </a:cubicBezTo>
                  <a:lnTo>
                    <a:pt x="810" y="1744"/>
                  </a:lnTo>
                  <a:lnTo>
                    <a:pt x="429" y="2220"/>
                  </a:lnTo>
                  <a:cubicBezTo>
                    <a:pt x="310" y="2363"/>
                    <a:pt x="334" y="2577"/>
                    <a:pt x="477" y="2697"/>
                  </a:cubicBezTo>
                  <a:cubicBezTo>
                    <a:pt x="534" y="2735"/>
                    <a:pt x="602" y="2754"/>
                    <a:pt x="672" y="2754"/>
                  </a:cubicBezTo>
                  <a:cubicBezTo>
                    <a:pt x="776" y="2754"/>
                    <a:pt x="882" y="2711"/>
                    <a:pt x="953" y="2625"/>
                  </a:cubicBezTo>
                  <a:cubicBezTo>
                    <a:pt x="977" y="2601"/>
                    <a:pt x="1787" y="1577"/>
                    <a:pt x="1810" y="1553"/>
                  </a:cubicBezTo>
                  <a:cubicBezTo>
                    <a:pt x="1882" y="1434"/>
                    <a:pt x="1858" y="1268"/>
                    <a:pt x="1763" y="1149"/>
                  </a:cubicBezTo>
                  <a:cubicBezTo>
                    <a:pt x="1691" y="1077"/>
                    <a:pt x="1620" y="1030"/>
                    <a:pt x="1501" y="1030"/>
                  </a:cubicBezTo>
                  <a:lnTo>
                    <a:pt x="1072" y="1030"/>
                  </a:lnTo>
                  <a:lnTo>
                    <a:pt x="1453" y="553"/>
                  </a:lnTo>
                  <a:cubicBezTo>
                    <a:pt x="1572" y="387"/>
                    <a:pt x="1548" y="196"/>
                    <a:pt x="1405" y="77"/>
                  </a:cubicBezTo>
                  <a:cubicBezTo>
                    <a:pt x="1344" y="25"/>
                    <a:pt x="1269" y="1"/>
                    <a:pt x="11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3"/>
            <p:cNvSpPr/>
            <p:nvPr/>
          </p:nvSpPr>
          <p:spPr>
            <a:xfrm>
              <a:off x="7564960" y="2749113"/>
              <a:ext cx="75546" cy="111173"/>
            </a:xfrm>
            <a:custGeom>
              <a:rect b="b" l="l" r="r" t="t"/>
              <a:pathLst>
                <a:path extrusionOk="0" h="2771" w="1883">
                  <a:moveTo>
                    <a:pt x="1194" y="1"/>
                  </a:moveTo>
                  <a:cubicBezTo>
                    <a:pt x="1095" y="1"/>
                    <a:pt x="997" y="43"/>
                    <a:pt x="930" y="125"/>
                  </a:cubicBezTo>
                  <a:lnTo>
                    <a:pt x="96" y="1172"/>
                  </a:lnTo>
                  <a:cubicBezTo>
                    <a:pt x="1" y="1291"/>
                    <a:pt x="1" y="1482"/>
                    <a:pt x="96" y="1601"/>
                  </a:cubicBezTo>
                  <a:cubicBezTo>
                    <a:pt x="167" y="1672"/>
                    <a:pt x="287" y="1744"/>
                    <a:pt x="406" y="1744"/>
                  </a:cubicBezTo>
                  <a:lnTo>
                    <a:pt x="810" y="1744"/>
                  </a:lnTo>
                  <a:lnTo>
                    <a:pt x="429" y="2220"/>
                  </a:lnTo>
                  <a:cubicBezTo>
                    <a:pt x="310" y="2363"/>
                    <a:pt x="334" y="2577"/>
                    <a:pt x="477" y="2696"/>
                  </a:cubicBezTo>
                  <a:cubicBezTo>
                    <a:pt x="527" y="2746"/>
                    <a:pt x="593" y="2771"/>
                    <a:pt x="662" y="2771"/>
                  </a:cubicBezTo>
                  <a:cubicBezTo>
                    <a:pt x="758" y="2771"/>
                    <a:pt x="860" y="2722"/>
                    <a:pt x="930" y="2625"/>
                  </a:cubicBezTo>
                  <a:cubicBezTo>
                    <a:pt x="953" y="2601"/>
                    <a:pt x="1763" y="1601"/>
                    <a:pt x="1787" y="1553"/>
                  </a:cubicBezTo>
                  <a:cubicBezTo>
                    <a:pt x="1882" y="1434"/>
                    <a:pt x="1858" y="1268"/>
                    <a:pt x="1763" y="1149"/>
                  </a:cubicBezTo>
                  <a:cubicBezTo>
                    <a:pt x="1715" y="1077"/>
                    <a:pt x="1620" y="1029"/>
                    <a:pt x="1501" y="1029"/>
                  </a:cubicBezTo>
                  <a:lnTo>
                    <a:pt x="1072" y="1029"/>
                  </a:lnTo>
                  <a:lnTo>
                    <a:pt x="1477" y="553"/>
                  </a:lnTo>
                  <a:cubicBezTo>
                    <a:pt x="1596" y="410"/>
                    <a:pt x="1549" y="196"/>
                    <a:pt x="1406" y="77"/>
                  </a:cubicBezTo>
                  <a:cubicBezTo>
                    <a:pt x="1344" y="25"/>
                    <a:pt x="1269" y="1"/>
                    <a:pt x="11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7677898" y="2740728"/>
              <a:ext cx="211874" cy="121604"/>
            </a:xfrm>
            <a:custGeom>
              <a:rect b="b" l="l" r="r" t="t"/>
              <a:pathLst>
                <a:path extrusionOk="0" h="3031" w="5281">
                  <a:moveTo>
                    <a:pt x="2639" y="0"/>
                  </a:moveTo>
                  <a:cubicBezTo>
                    <a:pt x="1210" y="0"/>
                    <a:pt x="43" y="1167"/>
                    <a:pt x="43" y="2596"/>
                  </a:cubicBezTo>
                  <a:cubicBezTo>
                    <a:pt x="0" y="2813"/>
                    <a:pt x="135" y="3031"/>
                    <a:pt x="376" y="3031"/>
                  </a:cubicBezTo>
                  <a:cubicBezTo>
                    <a:pt x="399" y="3031"/>
                    <a:pt x="423" y="3029"/>
                    <a:pt x="448" y="3025"/>
                  </a:cubicBezTo>
                  <a:cubicBezTo>
                    <a:pt x="1568" y="2810"/>
                    <a:pt x="2282" y="2310"/>
                    <a:pt x="2639" y="1977"/>
                  </a:cubicBezTo>
                  <a:cubicBezTo>
                    <a:pt x="2996" y="2310"/>
                    <a:pt x="3711" y="2834"/>
                    <a:pt x="4854" y="3025"/>
                  </a:cubicBezTo>
                  <a:cubicBezTo>
                    <a:pt x="4873" y="3029"/>
                    <a:pt x="4892" y="3031"/>
                    <a:pt x="4910" y="3031"/>
                  </a:cubicBezTo>
                  <a:cubicBezTo>
                    <a:pt x="5104" y="3031"/>
                    <a:pt x="5281" y="2815"/>
                    <a:pt x="5259" y="2620"/>
                  </a:cubicBezTo>
                  <a:cubicBezTo>
                    <a:pt x="5259" y="1191"/>
                    <a:pt x="4092" y="0"/>
                    <a:pt x="26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7598420" y="2975751"/>
              <a:ext cx="371712" cy="236989"/>
            </a:xfrm>
            <a:custGeom>
              <a:rect b="b" l="l" r="r" t="t"/>
              <a:pathLst>
                <a:path extrusionOk="0" h="5907" w="9265">
                  <a:moveTo>
                    <a:pt x="2501" y="0"/>
                  </a:moveTo>
                  <a:cubicBezTo>
                    <a:pt x="1072" y="310"/>
                    <a:pt x="0" y="1596"/>
                    <a:pt x="0" y="3144"/>
                  </a:cubicBezTo>
                  <a:lnTo>
                    <a:pt x="0" y="4549"/>
                  </a:lnTo>
                  <a:cubicBezTo>
                    <a:pt x="0" y="5287"/>
                    <a:pt x="596" y="5906"/>
                    <a:pt x="1382" y="5906"/>
                  </a:cubicBezTo>
                  <a:lnTo>
                    <a:pt x="3549" y="5906"/>
                  </a:lnTo>
                  <a:cubicBezTo>
                    <a:pt x="3930" y="5906"/>
                    <a:pt x="4263" y="5597"/>
                    <a:pt x="4263" y="5192"/>
                  </a:cubicBezTo>
                  <a:cubicBezTo>
                    <a:pt x="4263" y="4811"/>
                    <a:pt x="3930" y="4478"/>
                    <a:pt x="3549" y="4478"/>
                  </a:cubicBezTo>
                  <a:lnTo>
                    <a:pt x="1501" y="4478"/>
                  </a:lnTo>
                  <a:cubicBezTo>
                    <a:pt x="1310" y="4478"/>
                    <a:pt x="1143" y="4335"/>
                    <a:pt x="1143" y="4120"/>
                  </a:cubicBezTo>
                  <a:lnTo>
                    <a:pt x="1143" y="2501"/>
                  </a:lnTo>
                  <a:cubicBezTo>
                    <a:pt x="1143" y="2310"/>
                    <a:pt x="1286" y="2144"/>
                    <a:pt x="1501" y="2144"/>
                  </a:cubicBezTo>
                  <a:cubicBezTo>
                    <a:pt x="1667" y="2144"/>
                    <a:pt x="1858" y="2287"/>
                    <a:pt x="1858" y="2501"/>
                  </a:cubicBezTo>
                  <a:lnTo>
                    <a:pt x="1858" y="3811"/>
                  </a:lnTo>
                  <a:lnTo>
                    <a:pt x="2691" y="3811"/>
                  </a:lnTo>
                  <a:lnTo>
                    <a:pt x="2691" y="2930"/>
                  </a:lnTo>
                  <a:cubicBezTo>
                    <a:pt x="2691" y="2144"/>
                    <a:pt x="3334" y="1477"/>
                    <a:pt x="4144" y="1477"/>
                  </a:cubicBezTo>
                  <a:lnTo>
                    <a:pt x="5120" y="1477"/>
                  </a:lnTo>
                  <a:cubicBezTo>
                    <a:pt x="5930" y="1477"/>
                    <a:pt x="6597" y="2144"/>
                    <a:pt x="6597" y="2930"/>
                  </a:cubicBezTo>
                  <a:lnTo>
                    <a:pt x="6597" y="3811"/>
                  </a:lnTo>
                  <a:lnTo>
                    <a:pt x="7430" y="3811"/>
                  </a:lnTo>
                  <a:lnTo>
                    <a:pt x="7430" y="2501"/>
                  </a:lnTo>
                  <a:cubicBezTo>
                    <a:pt x="7430" y="2310"/>
                    <a:pt x="7573" y="2144"/>
                    <a:pt x="7788" y="2144"/>
                  </a:cubicBezTo>
                  <a:cubicBezTo>
                    <a:pt x="7954" y="2144"/>
                    <a:pt x="8145" y="2287"/>
                    <a:pt x="8145" y="2501"/>
                  </a:cubicBezTo>
                  <a:lnTo>
                    <a:pt x="8145" y="4120"/>
                  </a:lnTo>
                  <a:cubicBezTo>
                    <a:pt x="8145" y="4311"/>
                    <a:pt x="7978" y="4478"/>
                    <a:pt x="7788" y="4478"/>
                  </a:cubicBezTo>
                  <a:lnTo>
                    <a:pt x="5716" y="4478"/>
                  </a:lnTo>
                  <a:cubicBezTo>
                    <a:pt x="5335" y="4478"/>
                    <a:pt x="5001" y="4811"/>
                    <a:pt x="5001" y="5192"/>
                  </a:cubicBezTo>
                  <a:cubicBezTo>
                    <a:pt x="5001" y="5597"/>
                    <a:pt x="5335" y="5906"/>
                    <a:pt x="5716" y="5906"/>
                  </a:cubicBezTo>
                  <a:lnTo>
                    <a:pt x="7907" y="5906"/>
                  </a:lnTo>
                  <a:cubicBezTo>
                    <a:pt x="8645" y="5906"/>
                    <a:pt x="9264" y="5311"/>
                    <a:pt x="9264" y="4549"/>
                  </a:cubicBezTo>
                  <a:lnTo>
                    <a:pt x="9264" y="3144"/>
                  </a:lnTo>
                  <a:lnTo>
                    <a:pt x="9216" y="3144"/>
                  </a:lnTo>
                  <a:cubicBezTo>
                    <a:pt x="9216" y="1596"/>
                    <a:pt x="8145" y="310"/>
                    <a:pt x="6668" y="0"/>
                  </a:cubicBezTo>
                  <a:cubicBezTo>
                    <a:pt x="6121" y="524"/>
                    <a:pt x="5406" y="834"/>
                    <a:pt x="4620" y="834"/>
                  </a:cubicBezTo>
                  <a:lnTo>
                    <a:pt x="4596" y="834"/>
                  </a:lnTo>
                  <a:cubicBezTo>
                    <a:pt x="3787" y="834"/>
                    <a:pt x="3049" y="501"/>
                    <a:pt x="2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5" name="Google Shape;495;p43"/>
          <p:cNvGrpSpPr/>
          <p:nvPr/>
        </p:nvGrpSpPr>
        <p:grpSpPr>
          <a:xfrm>
            <a:off x="7568812" y="3927667"/>
            <a:ext cx="429003" cy="474178"/>
            <a:chOff x="7568812" y="3486439"/>
            <a:chExt cx="429003" cy="474178"/>
          </a:xfrm>
        </p:grpSpPr>
        <p:sp>
          <p:nvSpPr>
            <p:cNvPr id="496" name="Google Shape;496;p43"/>
            <p:cNvSpPr/>
            <p:nvPr/>
          </p:nvSpPr>
          <p:spPr>
            <a:xfrm>
              <a:off x="7720706" y="3613980"/>
              <a:ext cx="125215" cy="27763"/>
            </a:xfrm>
            <a:custGeom>
              <a:rect b="b" l="l" r="r" t="t"/>
              <a:pathLst>
                <a:path extrusionOk="0" h="692" w="3121">
                  <a:moveTo>
                    <a:pt x="120" y="0"/>
                  </a:moveTo>
                  <a:cubicBezTo>
                    <a:pt x="48" y="0"/>
                    <a:pt x="1" y="72"/>
                    <a:pt x="1" y="120"/>
                  </a:cubicBezTo>
                  <a:lnTo>
                    <a:pt x="1" y="691"/>
                  </a:lnTo>
                  <a:lnTo>
                    <a:pt x="3120" y="691"/>
                  </a:lnTo>
                  <a:lnTo>
                    <a:pt x="3120" y="120"/>
                  </a:lnTo>
                  <a:cubicBezTo>
                    <a:pt x="3120" y="72"/>
                    <a:pt x="3073" y="0"/>
                    <a:pt x="30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3"/>
            <p:cNvSpPr/>
            <p:nvPr/>
          </p:nvSpPr>
          <p:spPr>
            <a:xfrm>
              <a:off x="7720706" y="3670349"/>
              <a:ext cx="125215" cy="163409"/>
            </a:xfrm>
            <a:custGeom>
              <a:rect b="b" l="l" r="r" t="t"/>
              <a:pathLst>
                <a:path extrusionOk="0" h="4073" w="3121">
                  <a:moveTo>
                    <a:pt x="1929" y="2644"/>
                  </a:moveTo>
                  <a:cubicBezTo>
                    <a:pt x="2120" y="2644"/>
                    <a:pt x="2287" y="2811"/>
                    <a:pt x="2287" y="3001"/>
                  </a:cubicBezTo>
                  <a:cubicBezTo>
                    <a:pt x="2287" y="3215"/>
                    <a:pt x="2144" y="3358"/>
                    <a:pt x="1929" y="3358"/>
                  </a:cubicBezTo>
                  <a:lnTo>
                    <a:pt x="1191" y="3358"/>
                  </a:lnTo>
                  <a:cubicBezTo>
                    <a:pt x="1001" y="3358"/>
                    <a:pt x="834" y="3215"/>
                    <a:pt x="834" y="3001"/>
                  </a:cubicBezTo>
                  <a:cubicBezTo>
                    <a:pt x="834" y="2834"/>
                    <a:pt x="977" y="2644"/>
                    <a:pt x="1191" y="2644"/>
                  </a:cubicBezTo>
                  <a:close/>
                  <a:moveTo>
                    <a:pt x="1" y="1"/>
                  </a:moveTo>
                  <a:lnTo>
                    <a:pt x="1" y="3954"/>
                  </a:lnTo>
                  <a:cubicBezTo>
                    <a:pt x="1" y="4025"/>
                    <a:pt x="48" y="4073"/>
                    <a:pt x="120" y="4073"/>
                  </a:cubicBezTo>
                  <a:lnTo>
                    <a:pt x="3001" y="4073"/>
                  </a:lnTo>
                  <a:cubicBezTo>
                    <a:pt x="3073" y="4073"/>
                    <a:pt x="3120" y="4025"/>
                    <a:pt x="3120" y="3954"/>
                  </a:cubicBezTo>
                  <a:lnTo>
                    <a:pt x="312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43"/>
            <p:cNvSpPr/>
            <p:nvPr/>
          </p:nvSpPr>
          <p:spPr>
            <a:xfrm>
              <a:off x="7568812" y="3486439"/>
              <a:ext cx="429003" cy="474178"/>
            </a:xfrm>
            <a:custGeom>
              <a:rect b="b" l="l" r="r" t="t"/>
              <a:pathLst>
                <a:path extrusionOk="0" h="11819" w="10693">
                  <a:moveTo>
                    <a:pt x="6787" y="2489"/>
                  </a:moveTo>
                  <a:cubicBezTo>
                    <a:pt x="7240" y="2489"/>
                    <a:pt x="7597" y="2846"/>
                    <a:pt x="7597" y="3299"/>
                  </a:cubicBezTo>
                  <a:lnTo>
                    <a:pt x="7597" y="8538"/>
                  </a:lnTo>
                  <a:cubicBezTo>
                    <a:pt x="7597" y="8990"/>
                    <a:pt x="7240" y="9347"/>
                    <a:pt x="6787" y="9347"/>
                  </a:cubicBezTo>
                  <a:lnTo>
                    <a:pt x="3906" y="9347"/>
                  </a:lnTo>
                  <a:cubicBezTo>
                    <a:pt x="3453" y="9347"/>
                    <a:pt x="3096" y="8990"/>
                    <a:pt x="3096" y="8538"/>
                  </a:cubicBezTo>
                  <a:lnTo>
                    <a:pt x="3096" y="3299"/>
                  </a:lnTo>
                  <a:cubicBezTo>
                    <a:pt x="3096" y="2846"/>
                    <a:pt x="3453" y="2489"/>
                    <a:pt x="3906" y="2489"/>
                  </a:cubicBezTo>
                  <a:close/>
                  <a:moveTo>
                    <a:pt x="5355" y="0"/>
                  </a:moveTo>
                  <a:cubicBezTo>
                    <a:pt x="5263" y="0"/>
                    <a:pt x="5168" y="36"/>
                    <a:pt x="5096" y="107"/>
                  </a:cubicBezTo>
                  <a:cubicBezTo>
                    <a:pt x="5096" y="107"/>
                    <a:pt x="4715" y="512"/>
                    <a:pt x="3929" y="965"/>
                  </a:cubicBezTo>
                  <a:cubicBezTo>
                    <a:pt x="3215" y="1346"/>
                    <a:pt x="2048" y="1870"/>
                    <a:pt x="452" y="2060"/>
                  </a:cubicBezTo>
                  <a:cubicBezTo>
                    <a:pt x="310" y="2084"/>
                    <a:pt x="143" y="2203"/>
                    <a:pt x="143" y="2394"/>
                  </a:cubicBezTo>
                  <a:cubicBezTo>
                    <a:pt x="143" y="2465"/>
                    <a:pt x="0" y="4323"/>
                    <a:pt x="572" y="6394"/>
                  </a:cubicBezTo>
                  <a:cubicBezTo>
                    <a:pt x="905" y="7657"/>
                    <a:pt x="1381" y="8704"/>
                    <a:pt x="2024" y="9562"/>
                  </a:cubicBezTo>
                  <a:cubicBezTo>
                    <a:pt x="2858" y="10633"/>
                    <a:pt x="3929" y="11395"/>
                    <a:pt x="5239" y="11800"/>
                  </a:cubicBezTo>
                  <a:cubicBezTo>
                    <a:pt x="5263" y="11812"/>
                    <a:pt x="5299" y="11818"/>
                    <a:pt x="5337" y="11818"/>
                  </a:cubicBezTo>
                  <a:cubicBezTo>
                    <a:pt x="5376" y="11818"/>
                    <a:pt x="5418" y="11812"/>
                    <a:pt x="5454" y="11800"/>
                  </a:cubicBezTo>
                  <a:cubicBezTo>
                    <a:pt x="6763" y="11395"/>
                    <a:pt x="7835" y="10633"/>
                    <a:pt x="8668" y="9562"/>
                  </a:cubicBezTo>
                  <a:cubicBezTo>
                    <a:pt x="9311" y="8704"/>
                    <a:pt x="9812" y="7657"/>
                    <a:pt x="10121" y="6394"/>
                  </a:cubicBezTo>
                  <a:cubicBezTo>
                    <a:pt x="10693" y="4275"/>
                    <a:pt x="10550" y="2441"/>
                    <a:pt x="10550" y="2394"/>
                  </a:cubicBezTo>
                  <a:cubicBezTo>
                    <a:pt x="10550" y="2227"/>
                    <a:pt x="10383" y="2084"/>
                    <a:pt x="10240" y="2060"/>
                  </a:cubicBezTo>
                  <a:cubicBezTo>
                    <a:pt x="8645" y="1846"/>
                    <a:pt x="7454" y="1346"/>
                    <a:pt x="6763" y="965"/>
                  </a:cubicBezTo>
                  <a:cubicBezTo>
                    <a:pt x="5977" y="536"/>
                    <a:pt x="5596" y="107"/>
                    <a:pt x="5596" y="107"/>
                  </a:cubicBezTo>
                  <a:cubicBezTo>
                    <a:pt x="5537" y="36"/>
                    <a:pt x="5448" y="0"/>
                    <a:pt x="535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43"/>
          <p:cNvGrpSpPr/>
          <p:nvPr/>
        </p:nvGrpSpPr>
        <p:grpSpPr>
          <a:xfrm>
            <a:off x="6570345" y="2883999"/>
            <a:ext cx="478712" cy="472975"/>
            <a:chOff x="6570345" y="2739765"/>
            <a:chExt cx="478712" cy="472975"/>
          </a:xfrm>
        </p:grpSpPr>
        <p:sp>
          <p:nvSpPr>
            <p:cNvPr id="500" name="Google Shape;500;p43"/>
            <p:cNvSpPr/>
            <p:nvPr/>
          </p:nvSpPr>
          <p:spPr>
            <a:xfrm>
              <a:off x="6869400" y="2739765"/>
              <a:ext cx="174883" cy="46860"/>
            </a:xfrm>
            <a:custGeom>
              <a:rect b="b" l="l" r="r" t="t"/>
              <a:pathLst>
                <a:path extrusionOk="0" h="1168" w="4359">
                  <a:moveTo>
                    <a:pt x="1" y="0"/>
                  </a:moveTo>
                  <a:lnTo>
                    <a:pt x="1" y="786"/>
                  </a:lnTo>
                  <a:cubicBezTo>
                    <a:pt x="1" y="1001"/>
                    <a:pt x="168" y="1167"/>
                    <a:pt x="382" y="1167"/>
                  </a:cubicBezTo>
                  <a:lnTo>
                    <a:pt x="4359" y="1167"/>
                  </a:lnTo>
                  <a:lnTo>
                    <a:pt x="4359" y="358"/>
                  </a:lnTo>
                  <a:cubicBezTo>
                    <a:pt x="4335" y="167"/>
                    <a:pt x="4192" y="0"/>
                    <a:pt x="400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3"/>
            <p:cNvSpPr/>
            <p:nvPr/>
          </p:nvSpPr>
          <p:spPr>
            <a:xfrm>
              <a:off x="6905708" y="2913646"/>
              <a:ext cx="44975" cy="38274"/>
            </a:xfrm>
            <a:custGeom>
              <a:rect b="b" l="l" r="r" t="t"/>
              <a:pathLst>
                <a:path extrusionOk="0" h="954" w="1121">
                  <a:moveTo>
                    <a:pt x="572" y="1"/>
                  </a:moveTo>
                  <a:lnTo>
                    <a:pt x="1" y="953"/>
                  </a:lnTo>
                  <a:lnTo>
                    <a:pt x="1120" y="953"/>
                  </a:lnTo>
                  <a:lnTo>
                    <a:pt x="5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3"/>
            <p:cNvSpPr/>
            <p:nvPr/>
          </p:nvSpPr>
          <p:spPr>
            <a:xfrm>
              <a:off x="6664948" y="2913646"/>
              <a:ext cx="43972" cy="38274"/>
            </a:xfrm>
            <a:custGeom>
              <a:rect b="b" l="l" r="r" t="t"/>
              <a:pathLst>
                <a:path extrusionOk="0" h="954" w="1096">
                  <a:moveTo>
                    <a:pt x="572" y="1"/>
                  </a:moveTo>
                  <a:lnTo>
                    <a:pt x="1" y="953"/>
                  </a:lnTo>
                  <a:lnTo>
                    <a:pt x="1096" y="953"/>
                  </a:lnTo>
                  <a:lnTo>
                    <a:pt x="57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3"/>
            <p:cNvSpPr/>
            <p:nvPr/>
          </p:nvSpPr>
          <p:spPr>
            <a:xfrm>
              <a:off x="6896160" y="2979563"/>
              <a:ext cx="64994" cy="36349"/>
            </a:xfrm>
            <a:custGeom>
              <a:rect b="b" l="l" r="r" t="t"/>
              <a:pathLst>
                <a:path extrusionOk="0" h="906" w="1620">
                  <a:moveTo>
                    <a:pt x="1" y="1"/>
                  </a:moveTo>
                  <a:lnTo>
                    <a:pt x="1" y="96"/>
                  </a:lnTo>
                  <a:cubicBezTo>
                    <a:pt x="1" y="548"/>
                    <a:pt x="358" y="906"/>
                    <a:pt x="810" y="906"/>
                  </a:cubicBezTo>
                  <a:cubicBezTo>
                    <a:pt x="1263" y="906"/>
                    <a:pt x="1620" y="548"/>
                    <a:pt x="1620" y="96"/>
                  </a:cubicBezTo>
                  <a:lnTo>
                    <a:pt x="162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3"/>
            <p:cNvSpPr/>
            <p:nvPr/>
          </p:nvSpPr>
          <p:spPr>
            <a:xfrm>
              <a:off x="6792008" y="2871600"/>
              <a:ext cx="29689" cy="28726"/>
            </a:xfrm>
            <a:custGeom>
              <a:rect b="b" l="l" r="r" t="t"/>
              <a:pathLst>
                <a:path extrusionOk="0" h="716" w="740">
                  <a:moveTo>
                    <a:pt x="382" y="1"/>
                  </a:moveTo>
                  <a:cubicBezTo>
                    <a:pt x="168" y="1"/>
                    <a:pt x="1" y="144"/>
                    <a:pt x="1" y="358"/>
                  </a:cubicBezTo>
                  <a:cubicBezTo>
                    <a:pt x="1" y="548"/>
                    <a:pt x="168" y="715"/>
                    <a:pt x="382" y="715"/>
                  </a:cubicBezTo>
                  <a:cubicBezTo>
                    <a:pt x="572" y="715"/>
                    <a:pt x="739" y="525"/>
                    <a:pt x="739" y="358"/>
                  </a:cubicBezTo>
                  <a:cubicBezTo>
                    <a:pt x="739" y="167"/>
                    <a:pt x="572" y="1"/>
                    <a:pt x="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3"/>
            <p:cNvSpPr/>
            <p:nvPr/>
          </p:nvSpPr>
          <p:spPr>
            <a:xfrm>
              <a:off x="6654437" y="2979563"/>
              <a:ext cx="64072" cy="36349"/>
            </a:xfrm>
            <a:custGeom>
              <a:rect b="b" l="l" r="r" t="t"/>
              <a:pathLst>
                <a:path extrusionOk="0" h="906" w="1597">
                  <a:moveTo>
                    <a:pt x="1" y="1"/>
                  </a:moveTo>
                  <a:lnTo>
                    <a:pt x="1" y="96"/>
                  </a:lnTo>
                  <a:cubicBezTo>
                    <a:pt x="1" y="548"/>
                    <a:pt x="358" y="906"/>
                    <a:pt x="786" y="906"/>
                  </a:cubicBezTo>
                  <a:cubicBezTo>
                    <a:pt x="1239" y="906"/>
                    <a:pt x="1596" y="548"/>
                    <a:pt x="1596" y="96"/>
                  </a:cubicBezTo>
                  <a:lnTo>
                    <a:pt x="159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3"/>
            <p:cNvSpPr/>
            <p:nvPr/>
          </p:nvSpPr>
          <p:spPr>
            <a:xfrm>
              <a:off x="6570345" y="2739765"/>
              <a:ext cx="478712" cy="362123"/>
            </a:xfrm>
            <a:custGeom>
              <a:rect b="b" l="l" r="r" t="t"/>
              <a:pathLst>
                <a:path extrusionOk="0" h="9026" w="11932">
                  <a:moveTo>
                    <a:pt x="1525" y="905"/>
                  </a:moveTo>
                  <a:cubicBezTo>
                    <a:pt x="1739" y="905"/>
                    <a:pt x="1882" y="1048"/>
                    <a:pt x="1882" y="1262"/>
                  </a:cubicBezTo>
                  <a:cubicBezTo>
                    <a:pt x="1882" y="1477"/>
                    <a:pt x="1739" y="1620"/>
                    <a:pt x="1525" y="1620"/>
                  </a:cubicBezTo>
                  <a:cubicBezTo>
                    <a:pt x="1334" y="1620"/>
                    <a:pt x="1168" y="1477"/>
                    <a:pt x="1168" y="1262"/>
                  </a:cubicBezTo>
                  <a:cubicBezTo>
                    <a:pt x="1168" y="1072"/>
                    <a:pt x="1311" y="905"/>
                    <a:pt x="1525" y="905"/>
                  </a:cubicBezTo>
                  <a:close/>
                  <a:moveTo>
                    <a:pt x="2930" y="905"/>
                  </a:moveTo>
                  <a:cubicBezTo>
                    <a:pt x="3097" y="905"/>
                    <a:pt x="3287" y="1048"/>
                    <a:pt x="3287" y="1262"/>
                  </a:cubicBezTo>
                  <a:cubicBezTo>
                    <a:pt x="3240" y="1477"/>
                    <a:pt x="3097" y="1620"/>
                    <a:pt x="2930" y="1620"/>
                  </a:cubicBezTo>
                  <a:cubicBezTo>
                    <a:pt x="2740" y="1620"/>
                    <a:pt x="2549" y="1477"/>
                    <a:pt x="2549" y="1262"/>
                  </a:cubicBezTo>
                  <a:cubicBezTo>
                    <a:pt x="2549" y="1072"/>
                    <a:pt x="2716" y="905"/>
                    <a:pt x="2930" y="905"/>
                  </a:cubicBezTo>
                  <a:close/>
                  <a:moveTo>
                    <a:pt x="358" y="0"/>
                  </a:moveTo>
                  <a:cubicBezTo>
                    <a:pt x="168" y="0"/>
                    <a:pt x="1" y="167"/>
                    <a:pt x="1" y="358"/>
                  </a:cubicBezTo>
                  <a:lnTo>
                    <a:pt x="1" y="8669"/>
                  </a:lnTo>
                  <a:cubicBezTo>
                    <a:pt x="1" y="8859"/>
                    <a:pt x="144" y="9026"/>
                    <a:pt x="358" y="9026"/>
                  </a:cubicBezTo>
                  <a:lnTo>
                    <a:pt x="5526" y="9026"/>
                  </a:lnTo>
                  <a:lnTo>
                    <a:pt x="5526" y="4620"/>
                  </a:lnTo>
                  <a:cubicBezTo>
                    <a:pt x="5240" y="4525"/>
                    <a:pt x="5002" y="4287"/>
                    <a:pt x="4907" y="4001"/>
                  </a:cubicBezTo>
                  <a:lnTo>
                    <a:pt x="3525" y="4001"/>
                  </a:lnTo>
                  <a:lnTo>
                    <a:pt x="4383" y="5478"/>
                  </a:lnTo>
                  <a:cubicBezTo>
                    <a:pt x="4407" y="5549"/>
                    <a:pt x="4430" y="5597"/>
                    <a:pt x="4430" y="5668"/>
                  </a:cubicBezTo>
                  <a:lnTo>
                    <a:pt x="4430" y="6121"/>
                  </a:lnTo>
                  <a:cubicBezTo>
                    <a:pt x="4430" y="6954"/>
                    <a:pt x="3764" y="7597"/>
                    <a:pt x="2954" y="7597"/>
                  </a:cubicBezTo>
                  <a:cubicBezTo>
                    <a:pt x="2120" y="7597"/>
                    <a:pt x="1454" y="6906"/>
                    <a:pt x="1454" y="6121"/>
                  </a:cubicBezTo>
                  <a:lnTo>
                    <a:pt x="1454" y="5668"/>
                  </a:lnTo>
                  <a:cubicBezTo>
                    <a:pt x="1454" y="5597"/>
                    <a:pt x="1501" y="5549"/>
                    <a:pt x="1525" y="5478"/>
                  </a:cubicBezTo>
                  <a:lnTo>
                    <a:pt x="2692" y="3501"/>
                  </a:lnTo>
                  <a:cubicBezTo>
                    <a:pt x="2740" y="3382"/>
                    <a:pt x="2859" y="3311"/>
                    <a:pt x="2978" y="3311"/>
                  </a:cubicBezTo>
                  <a:lnTo>
                    <a:pt x="5002" y="3311"/>
                  </a:lnTo>
                  <a:cubicBezTo>
                    <a:pt x="5145" y="2929"/>
                    <a:pt x="5526" y="2620"/>
                    <a:pt x="5978" y="2620"/>
                  </a:cubicBezTo>
                  <a:cubicBezTo>
                    <a:pt x="6431" y="2620"/>
                    <a:pt x="6812" y="2929"/>
                    <a:pt x="6955" y="3311"/>
                  </a:cubicBezTo>
                  <a:lnTo>
                    <a:pt x="8979" y="3311"/>
                  </a:lnTo>
                  <a:cubicBezTo>
                    <a:pt x="9098" y="3311"/>
                    <a:pt x="9217" y="3382"/>
                    <a:pt x="9289" y="3501"/>
                  </a:cubicBezTo>
                  <a:lnTo>
                    <a:pt x="10455" y="5478"/>
                  </a:lnTo>
                  <a:cubicBezTo>
                    <a:pt x="10479" y="5549"/>
                    <a:pt x="10503" y="5597"/>
                    <a:pt x="10503" y="5668"/>
                  </a:cubicBezTo>
                  <a:lnTo>
                    <a:pt x="10503" y="6121"/>
                  </a:lnTo>
                  <a:cubicBezTo>
                    <a:pt x="10503" y="6954"/>
                    <a:pt x="9812" y="7597"/>
                    <a:pt x="9027" y="7597"/>
                  </a:cubicBezTo>
                  <a:cubicBezTo>
                    <a:pt x="8217" y="7597"/>
                    <a:pt x="7526" y="6906"/>
                    <a:pt x="7526" y="6121"/>
                  </a:cubicBezTo>
                  <a:lnTo>
                    <a:pt x="7526" y="5668"/>
                  </a:lnTo>
                  <a:cubicBezTo>
                    <a:pt x="7526" y="5597"/>
                    <a:pt x="7550" y="5549"/>
                    <a:pt x="7598" y="5478"/>
                  </a:cubicBezTo>
                  <a:lnTo>
                    <a:pt x="8455" y="4001"/>
                  </a:lnTo>
                  <a:lnTo>
                    <a:pt x="7026" y="4001"/>
                  </a:lnTo>
                  <a:cubicBezTo>
                    <a:pt x="6931" y="4287"/>
                    <a:pt x="6693" y="4525"/>
                    <a:pt x="6407" y="4620"/>
                  </a:cubicBezTo>
                  <a:lnTo>
                    <a:pt x="6407" y="9002"/>
                  </a:lnTo>
                  <a:lnTo>
                    <a:pt x="11575" y="9002"/>
                  </a:lnTo>
                  <a:cubicBezTo>
                    <a:pt x="11765" y="9002"/>
                    <a:pt x="11932" y="8859"/>
                    <a:pt x="11932" y="8645"/>
                  </a:cubicBezTo>
                  <a:lnTo>
                    <a:pt x="11932" y="1834"/>
                  </a:lnTo>
                  <a:lnTo>
                    <a:pt x="7955" y="1834"/>
                  </a:lnTo>
                  <a:cubicBezTo>
                    <a:pt x="7938" y="1835"/>
                    <a:pt x="7921" y="1835"/>
                    <a:pt x="7904" y="1835"/>
                  </a:cubicBezTo>
                  <a:cubicBezTo>
                    <a:pt x="7216" y="1835"/>
                    <a:pt x="6717" y="1367"/>
                    <a:pt x="6717" y="786"/>
                  </a:cubicBezTo>
                  <a:lnTo>
                    <a:pt x="671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3"/>
            <p:cNvSpPr/>
            <p:nvPr/>
          </p:nvSpPr>
          <p:spPr>
            <a:xfrm>
              <a:off x="6677385" y="3100926"/>
              <a:ext cx="260860" cy="111814"/>
            </a:xfrm>
            <a:custGeom>
              <a:rect b="b" l="l" r="r" t="t"/>
              <a:pathLst>
                <a:path extrusionOk="0" h="2787" w="6502">
                  <a:moveTo>
                    <a:pt x="2929" y="0"/>
                  </a:moveTo>
                  <a:lnTo>
                    <a:pt x="2929" y="977"/>
                  </a:lnTo>
                  <a:lnTo>
                    <a:pt x="2096" y="977"/>
                  </a:lnTo>
                  <a:cubicBezTo>
                    <a:pt x="1500" y="977"/>
                    <a:pt x="1000" y="1477"/>
                    <a:pt x="1024" y="2072"/>
                  </a:cubicBezTo>
                  <a:lnTo>
                    <a:pt x="357" y="2072"/>
                  </a:lnTo>
                  <a:cubicBezTo>
                    <a:pt x="191" y="2072"/>
                    <a:pt x="0" y="2239"/>
                    <a:pt x="0" y="2429"/>
                  </a:cubicBezTo>
                  <a:cubicBezTo>
                    <a:pt x="0" y="2644"/>
                    <a:pt x="167" y="2786"/>
                    <a:pt x="357" y="2786"/>
                  </a:cubicBezTo>
                  <a:lnTo>
                    <a:pt x="6144" y="2786"/>
                  </a:lnTo>
                  <a:cubicBezTo>
                    <a:pt x="6311" y="2786"/>
                    <a:pt x="6501" y="2644"/>
                    <a:pt x="6501" y="2429"/>
                  </a:cubicBezTo>
                  <a:cubicBezTo>
                    <a:pt x="6501" y="2239"/>
                    <a:pt x="6359" y="2072"/>
                    <a:pt x="6144" y="2072"/>
                  </a:cubicBezTo>
                  <a:lnTo>
                    <a:pt x="5477" y="2072"/>
                  </a:lnTo>
                  <a:cubicBezTo>
                    <a:pt x="5477" y="1477"/>
                    <a:pt x="5001" y="977"/>
                    <a:pt x="4406" y="977"/>
                  </a:cubicBezTo>
                  <a:lnTo>
                    <a:pt x="3620" y="977"/>
                  </a:lnTo>
                  <a:lnTo>
                    <a:pt x="362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43"/>
          <p:cNvGrpSpPr/>
          <p:nvPr/>
        </p:nvGrpSpPr>
        <p:grpSpPr>
          <a:xfrm>
            <a:off x="6570345" y="3927787"/>
            <a:ext cx="473938" cy="472975"/>
            <a:chOff x="6570345" y="3486920"/>
            <a:chExt cx="473938" cy="472975"/>
          </a:xfrm>
        </p:grpSpPr>
        <p:sp>
          <p:nvSpPr>
            <p:cNvPr id="509" name="Google Shape;509;p43"/>
            <p:cNvSpPr/>
            <p:nvPr/>
          </p:nvSpPr>
          <p:spPr>
            <a:xfrm>
              <a:off x="6659211" y="3486920"/>
              <a:ext cx="297169" cy="58294"/>
            </a:xfrm>
            <a:custGeom>
              <a:rect b="b" l="l" r="r" t="t"/>
              <a:pathLst>
                <a:path extrusionOk="0" h="1453" w="7407">
                  <a:moveTo>
                    <a:pt x="977" y="0"/>
                  </a:moveTo>
                  <a:cubicBezTo>
                    <a:pt x="429" y="0"/>
                    <a:pt x="1" y="429"/>
                    <a:pt x="1" y="977"/>
                  </a:cubicBezTo>
                  <a:lnTo>
                    <a:pt x="1" y="1453"/>
                  </a:lnTo>
                  <a:lnTo>
                    <a:pt x="7407" y="1453"/>
                  </a:lnTo>
                  <a:lnTo>
                    <a:pt x="7407" y="977"/>
                  </a:lnTo>
                  <a:cubicBezTo>
                    <a:pt x="7407" y="429"/>
                    <a:pt x="6954" y="0"/>
                    <a:pt x="64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3"/>
            <p:cNvSpPr/>
            <p:nvPr/>
          </p:nvSpPr>
          <p:spPr>
            <a:xfrm>
              <a:off x="6660174" y="3571934"/>
              <a:ext cx="173920" cy="254200"/>
            </a:xfrm>
            <a:custGeom>
              <a:rect b="b" l="l" r="r" t="t"/>
              <a:pathLst>
                <a:path extrusionOk="0" h="6336" w="4335">
                  <a:moveTo>
                    <a:pt x="0" y="1"/>
                  </a:moveTo>
                  <a:lnTo>
                    <a:pt x="0" y="4001"/>
                  </a:lnTo>
                  <a:lnTo>
                    <a:pt x="1263" y="4001"/>
                  </a:lnTo>
                  <a:lnTo>
                    <a:pt x="1834" y="3430"/>
                  </a:lnTo>
                  <a:cubicBezTo>
                    <a:pt x="1906" y="3358"/>
                    <a:pt x="1995" y="3323"/>
                    <a:pt x="2081" y="3323"/>
                  </a:cubicBezTo>
                  <a:cubicBezTo>
                    <a:pt x="2168" y="3323"/>
                    <a:pt x="2251" y="3358"/>
                    <a:pt x="2310" y="3430"/>
                  </a:cubicBezTo>
                  <a:lnTo>
                    <a:pt x="3287" y="4406"/>
                  </a:lnTo>
                  <a:cubicBezTo>
                    <a:pt x="3454" y="4573"/>
                    <a:pt x="3454" y="4764"/>
                    <a:pt x="3287" y="4906"/>
                  </a:cubicBezTo>
                  <a:cubicBezTo>
                    <a:pt x="3215" y="4978"/>
                    <a:pt x="3126" y="5014"/>
                    <a:pt x="3040" y="5014"/>
                  </a:cubicBezTo>
                  <a:cubicBezTo>
                    <a:pt x="2953" y="5014"/>
                    <a:pt x="2870" y="4978"/>
                    <a:pt x="2811" y="4906"/>
                  </a:cubicBezTo>
                  <a:lnTo>
                    <a:pt x="2072" y="4144"/>
                  </a:lnTo>
                  <a:lnTo>
                    <a:pt x="1667" y="4573"/>
                  </a:lnTo>
                  <a:cubicBezTo>
                    <a:pt x="1596" y="4621"/>
                    <a:pt x="1501" y="4644"/>
                    <a:pt x="1429" y="4644"/>
                  </a:cubicBezTo>
                  <a:lnTo>
                    <a:pt x="0" y="4644"/>
                  </a:lnTo>
                  <a:lnTo>
                    <a:pt x="0" y="6335"/>
                  </a:lnTo>
                  <a:lnTo>
                    <a:pt x="4335" y="6335"/>
                  </a:lnTo>
                  <a:lnTo>
                    <a:pt x="4335" y="4240"/>
                  </a:lnTo>
                  <a:lnTo>
                    <a:pt x="4311" y="4240"/>
                  </a:lnTo>
                  <a:lnTo>
                    <a:pt x="2501" y="2430"/>
                  </a:lnTo>
                  <a:cubicBezTo>
                    <a:pt x="2382" y="2311"/>
                    <a:pt x="2358" y="2096"/>
                    <a:pt x="2477" y="1953"/>
                  </a:cubicBezTo>
                  <a:lnTo>
                    <a:pt x="40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3"/>
            <p:cNvSpPr/>
            <p:nvPr/>
          </p:nvSpPr>
          <p:spPr>
            <a:xfrm>
              <a:off x="6789160" y="3571934"/>
              <a:ext cx="168183" cy="256086"/>
            </a:xfrm>
            <a:custGeom>
              <a:rect b="b" l="l" r="r" t="t"/>
              <a:pathLst>
                <a:path extrusionOk="0" h="6383" w="4192">
                  <a:moveTo>
                    <a:pt x="1715" y="1"/>
                  </a:moveTo>
                  <a:lnTo>
                    <a:pt x="0" y="2144"/>
                  </a:lnTo>
                  <a:lnTo>
                    <a:pt x="1691" y="3859"/>
                  </a:lnTo>
                  <a:cubicBezTo>
                    <a:pt x="1763" y="3906"/>
                    <a:pt x="1786" y="4001"/>
                    <a:pt x="1786" y="4097"/>
                  </a:cubicBezTo>
                  <a:lnTo>
                    <a:pt x="1786" y="6383"/>
                  </a:lnTo>
                  <a:lnTo>
                    <a:pt x="4168" y="6383"/>
                  </a:lnTo>
                  <a:lnTo>
                    <a:pt x="4168" y="1882"/>
                  </a:lnTo>
                  <a:lnTo>
                    <a:pt x="2739" y="1882"/>
                  </a:lnTo>
                  <a:lnTo>
                    <a:pt x="2144" y="2477"/>
                  </a:lnTo>
                  <a:cubicBezTo>
                    <a:pt x="2072" y="2549"/>
                    <a:pt x="1983" y="2584"/>
                    <a:pt x="1897" y="2584"/>
                  </a:cubicBezTo>
                  <a:cubicBezTo>
                    <a:pt x="1810" y="2584"/>
                    <a:pt x="1727" y="2549"/>
                    <a:pt x="1667" y="2477"/>
                  </a:cubicBezTo>
                  <a:cubicBezTo>
                    <a:pt x="1525" y="2334"/>
                    <a:pt x="1525" y="2120"/>
                    <a:pt x="1667" y="2001"/>
                  </a:cubicBezTo>
                  <a:lnTo>
                    <a:pt x="2382" y="1287"/>
                  </a:lnTo>
                  <a:cubicBezTo>
                    <a:pt x="2429" y="1239"/>
                    <a:pt x="2525" y="1191"/>
                    <a:pt x="2620" y="1191"/>
                  </a:cubicBezTo>
                  <a:lnTo>
                    <a:pt x="4192" y="1191"/>
                  </a:lnTo>
                  <a:lnTo>
                    <a:pt x="419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3"/>
            <p:cNvSpPr/>
            <p:nvPr/>
          </p:nvSpPr>
          <p:spPr>
            <a:xfrm>
              <a:off x="6659211" y="3856666"/>
              <a:ext cx="298132" cy="103229"/>
            </a:xfrm>
            <a:custGeom>
              <a:rect b="b" l="l" r="r" t="t"/>
              <a:pathLst>
                <a:path extrusionOk="0" h="2573" w="7431">
                  <a:moveTo>
                    <a:pt x="4192" y="929"/>
                  </a:moveTo>
                  <a:cubicBezTo>
                    <a:pt x="4359" y="929"/>
                    <a:pt x="4549" y="1072"/>
                    <a:pt x="4549" y="1286"/>
                  </a:cubicBezTo>
                  <a:cubicBezTo>
                    <a:pt x="4549" y="1453"/>
                    <a:pt x="4406" y="1644"/>
                    <a:pt x="4192" y="1644"/>
                  </a:cubicBezTo>
                  <a:lnTo>
                    <a:pt x="3239" y="1644"/>
                  </a:lnTo>
                  <a:cubicBezTo>
                    <a:pt x="3049" y="1644"/>
                    <a:pt x="2882" y="1501"/>
                    <a:pt x="2882" y="1286"/>
                  </a:cubicBezTo>
                  <a:cubicBezTo>
                    <a:pt x="2882" y="1072"/>
                    <a:pt x="3025" y="929"/>
                    <a:pt x="3239" y="929"/>
                  </a:cubicBezTo>
                  <a:close/>
                  <a:moveTo>
                    <a:pt x="24" y="0"/>
                  </a:moveTo>
                  <a:lnTo>
                    <a:pt x="24" y="1572"/>
                  </a:lnTo>
                  <a:lnTo>
                    <a:pt x="1" y="1572"/>
                  </a:lnTo>
                  <a:cubicBezTo>
                    <a:pt x="1" y="2120"/>
                    <a:pt x="429" y="2572"/>
                    <a:pt x="977" y="2572"/>
                  </a:cubicBezTo>
                  <a:lnTo>
                    <a:pt x="6454" y="2572"/>
                  </a:lnTo>
                  <a:cubicBezTo>
                    <a:pt x="6978" y="2572"/>
                    <a:pt x="7431" y="2120"/>
                    <a:pt x="7431" y="1572"/>
                  </a:cubicBezTo>
                  <a:lnTo>
                    <a:pt x="743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3"/>
            <p:cNvSpPr/>
            <p:nvPr/>
          </p:nvSpPr>
          <p:spPr>
            <a:xfrm>
              <a:off x="7015597" y="3486920"/>
              <a:ext cx="28686" cy="92717"/>
            </a:xfrm>
            <a:custGeom>
              <a:rect b="b" l="l" r="r" t="t"/>
              <a:pathLst>
                <a:path extrusionOk="0" h="2311" w="715">
                  <a:moveTo>
                    <a:pt x="358" y="0"/>
                  </a:moveTo>
                  <a:cubicBezTo>
                    <a:pt x="191" y="0"/>
                    <a:pt x="0" y="143"/>
                    <a:pt x="0" y="357"/>
                  </a:cubicBezTo>
                  <a:lnTo>
                    <a:pt x="0" y="1953"/>
                  </a:lnTo>
                  <a:cubicBezTo>
                    <a:pt x="0" y="2143"/>
                    <a:pt x="167" y="2310"/>
                    <a:pt x="358" y="2310"/>
                  </a:cubicBezTo>
                  <a:cubicBezTo>
                    <a:pt x="548" y="2310"/>
                    <a:pt x="715" y="2167"/>
                    <a:pt x="715" y="1953"/>
                  </a:cubicBezTo>
                  <a:lnTo>
                    <a:pt x="715" y="357"/>
                  </a:lnTo>
                  <a:cubicBezTo>
                    <a:pt x="691" y="167"/>
                    <a:pt x="548"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3"/>
            <p:cNvSpPr/>
            <p:nvPr/>
          </p:nvSpPr>
          <p:spPr>
            <a:xfrm>
              <a:off x="7014634" y="3606317"/>
              <a:ext cx="28726" cy="27763"/>
            </a:xfrm>
            <a:custGeom>
              <a:rect b="b" l="l" r="r" t="t"/>
              <a:pathLst>
                <a:path extrusionOk="0" h="692" w="716">
                  <a:moveTo>
                    <a:pt x="358" y="1"/>
                  </a:moveTo>
                  <a:cubicBezTo>
                    <a:pt x="143" y="1"/>
                    <a:pt x="1" y="168"/>
                    <a:pt x="1" y="358"/>
                  </a:cubicBezTo>
                  <a:cubicBezTo>
                    <a:pt x="1" y="549"/>
                    <a:pt x="167" y="692"/>
                    <a:pt x="358" y="692"/>
                  </a:cubicBezTo>
                  <a:cubicBezTo>
                    <a:pt x="572" y="692"/>
                    <a:pt x="715" y="525"/>
                    <a:pt x="715" y="358"/>
                  </a:cubicBezTo>
                  <a:cubicBezTo>
                    <a:pt x="715" y="168"/>
                    <a:pt x="572" y="25"/>
                    <a:pt x="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3"/>
            <p:cNvSpPr/>
            <p:nvPr/>
          </p:nvSpPr>
          <p:spPr>
            <a:xfrm>
              <a:off x="6571308" y="3545174"/>
              <a:ext cx="28726" cy="92717"/>
            </a:xfrm>
            <a:custGeom>
              <a:rect b="b" l="l" r="r" t="t"/>
              <a:pathLst>
                <a:path extrusionOk="0" h="2311" w="716">
                  <a:moveTo>
                    <a:pt x="358" y="1"/>
                  </a:moveTo>
                  <a:cubicBezTo>
                    <a:pt x="191" y="1"/>
                    <a:pt x="1" y="144"/>
                    <a:pt x="1" y="358"/>
                  </a:cubicBezTo>
                  <a:lnTo>
                    <a:pt x="1" y="1954"/>
                  </a:lnTo>
                  <a:cubicBezTo>
                    <a:pt x="1" y="2144"/>
                    <a:pt x="144" y="2311"/>
                    <a:pt x="358" y="2311"/>
                  </a:cubicBezTo>
                  <a:cubicBezTo>
                    <a:pt x="572" y="2311"/>
                    <a:pt x="715" y="2168"/>
                    <a:pt x="715" y="1954"/>
                  </a:cubicBezTo>
                  <a:lnTo>
                    <a:pt x="715" y="358"/>
                  </a:lnTo>
                  <a:cubicBezTo>
                    <a:pt x="691" y="144"/>
                    <a:pt x="548" y="1"/>
                    <a:pt x="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3"/>
            <p:cNvSpPr/>
            <p:nvPr/>
          </p:nvSpPr>
          <p:spPr>
            <a:xfrm>
              <a:off x="6570345" y="3664612"/>
              <a:ext cx="28726" cy="28726"/>
            </a:xfrm>
            <a:custGeom>
              <a:rect b="b" l="l" r="r" t="t"/>
              <a:pathLst>
                <a:path extrusionOk="0" h="716" w="716">
                  <a:moveTo>
                    <a:pt x="358" y="1"/>
                  </a:moveTo>
                  <a:cubicBezTo>
                    <a:pt x="144" y="1"/>
                    <a:pt x="1" y="167"/>
                    <a:pt x="1" y="358"/>
                  </a:cubicBezTo>
                  <a:cubicBezTo>
                    <a:pt x="1" y="572"/>
                    <a:pt x="144" y="715"/>
                    <a:pt x="358" y="715"/>
                  </a:cubicBezTo>
                  <a:cubicBezTo>
                    <a:pt x="572" y="715"/>
                    <a:pt x="715" y="525"/>
                    <a:pt x="715" y="358"/>
                  </a:cubicBezTo>
                  <a:cubicBezTo>
                    <a:pt x="715" y="167"/>
                    <a:pt x="572" y="1"/>
                    <a:pt x="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43"/>
          <p:cNvGrpSpPr/>
          <p:nvPr/>
        </p:nvGrpSpPr>
        <p:grpSpPr>
          <a:xfrm>
            <a:off x="9500510" y="2885403"/>
            <a:ext cx="472012" cy="474058"/>
            <a:chOff x="9498784" y="2738682"/>
            <a:chExt cx="472012" cy="474058"/>
          </a:xfrm>
        </p:grpSpPr>
        <p:sp>
          <p:nvSpPr>
            <p:cNvPr id="518" name="Google Shape;518;p43"/>
            <p:cNvSpPr/>
            <p:nvPr/>
          </p:nvSpPr>
          <p:spPr>
            <a:xfrm>
              <a:off x="9594310" y="2738682"/>
              <a:ext cx="281883" cy="329786"/>
            </a:xfrm>
            <a:custGeom>
              <a:rect b="b" l="l" r="r" t="t"/>
              <a:pathLst>
                <a:path extrusionOk="0" h="8220" w="7026">
                  <a:moveTo>
                    <a:pt x="5110" y="1"/>
                  </a:moveTo>
                  <a:cubicBezTo>
                    <a:pt x="5098" y="1"/>
                    <a:pt x="5085" y="2"/>
                    <a:pt x="5073" y="4"/>
                  </a:cubicBezTo>
                  <a:cubicBezTo>
                    <a:pt x="4406" y="75"/>
                    <a:pt x="3906" y="385"/>
                    <a:pt x="3549" y="932"/>
                  </a:cubicBezTo>
                  <a:cubicBezTo>
                    <a:pt x="3406" y="1147"/>
                    <a:pt x="3335" y="1313"/>
                    <a:pt x="3287" y="1456"/>
                  </a:cubicBezTo>
                  <a:lnTo>
                    <a:pt x="2739" y="1456"/>
                  </a:lnTo>
                  <a:cubicBezTo>
                    <a:pt x="2525" y="1456"/>
                    <a:pt x="2382" y="1647"/>
                    <a:pt x="2382" y="1813"/>
                  </a:cubicBezTo>
                  <a:lnTo>
                    <a:pt x="2382" y="3004"/>
                  </a:lnTo>
                  <a:cubicBezTo>
                    <a:pt x="1668" y="3242"/>
                    <a:pt x="1025" y="3719"/>
                    <a:pt x="572" y="4385"/>
                  </a:cubicBezTo>
                  <a:cubicBezTo>
                    <a:pt x="310" y="4766"/>
                    <a:pt x="96" y="5195"/>
                    <a:pt x="1" y="5624"/>
                  </a:cubicBezTo>
                  <a:lnTo>
                    <a:pt x="3525" y="8219"/>
                  </a:lnTo>
                  <a:lnTo>
                    <a:pt x="7026" y="5624"/>
                  </a:lnTo>
                  <a:cubicBezTo>
                    <a:pt x="6907" y="5195"/>
                    <a:pt x="6740" y="4766"/>
                    <a:pt x="6550" y="4409"/>
                  </a:cubicBezTo>
                  <a:cubicBezTo>
                    <a:pt x="6097" y="3766"/>
                    <a:pt x="5454" y="3290"/>
                    <a:pt x="4740" y="3052"/>
                  </a:cubicBezTo>
                  <a:lnTo>
                    <a:pt x="4740" y="1861"/>
                  </a:lnTo>
                  <a:cubicBezTo>
                    <a:pt x="4740" y="1647"/>
                    <a:pt x="4549" y="1504"/>
                    <a:pt x="4383" y="1504"/>
                  </a:cubicBezTo>
                  <a:lnTo>
                    <a:pt x="4049" y="1504"/>
                  </a:lnTo>
                  <a:cubicBezTo>
                    <a:pt x="4192" y="1170"/>
                    <a:pt x="4525" y="789"/>
                    <a:pt x="5121" y="718"/>
                  </a:cubicBezTo>
                  <a:cubicBezTo>
                    <a:pt x="5335" y="694"/>
                    <a:pt x="5478" y="504"/>
                    <a:pt x="5454" y="337"/>
                  </a:cubicBezTo>
                  <a:cubicBezTo>
                    <a:pt x="5432" y="138"/>
                    <a:pt x="5267" y="1"/>
                    <a:pt x="51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3"/>
            <p:cNvSpPr/>
            <p:nvPr/>
          </p:nvSpPr>
          <p:spPr>
            <a:xfrm>
              <a:off x="9515956" y="2906945"/>
              <a:ext cx="71735" cy="40200"/>
            </a:xfrm>
            <a:custGeom>
              <a:rect b="b" l="l" r="r" t="t"/>
              <a:pathLst>
                <a:path extrusionOk="0" h="1002" w="1788">
                  <a:moveTo>
                    <a:pt x="1" y="1"/>
                  </a:moveTo>
                  <a:lnTo>
                    <a:pt x="1335" y="1001"/>
                  </a:lnTo>
                  <a:cubicBezTo>
                    <a:pt x="1454" y="644"/>
                    <a:pt x="1597" y="310"/>
                    <a:pt x="1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3"/>
            <p:cNvSpPr/>
            <p:nvPr/>
          </p:nvSpPr>
          <p:spPr>
            <a:xfrm>
              <a:off x="9498784" y="2928931"/>
              <a:ext cx="158634" cy="263749"/>
            </a:xfrm>
            <a:custGeom>
              <a:rect b="b" l="l" r="r" t="t"/>
              <a:pathLst>
                <a:path extrusionOk="0" h="6574" w="3954">
                  <a:moveTo>
                    <a:pt x="0" y="1"/>
                  </a:moveTo>
                  <a:lnTo>
                    <a:pt x="0" y="6573"/>
                  </a:lnTo>
                  <a:lnTo>
                    <a:pt x="3953" y="2906"/>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3"/>
            <p:cNvSpPr/>
            <p:nvPr/>
          </p:nvSpPr>
          <p:spPr>
            <a:xfrm>
              <a:off x="9517881" y="3063654"/>
              <a:ext cx="433818" cy="149086"/>
            </a:xfrm>
            <a:custGeom>
              <a:rect b="b" l="l" r="r" t="t"/>
              <a:pathLst>
                <a:path extrusionOk="0" h="3716" w="10813">
                  <a:moveTo>
                    <a:pt x="4049" y="0"/>
                  </a:moveTo>
                  <a:lnTo>
                    <a:pt x="1" y="3715"/>
                  </a:lnTo>
                  <a:lnTo>
                    <a:pt x="10812" y="3715"/>
                  </a:lnTo>
                  <a:lnTo>
                    <a:pt x="6788" y="0"/>
                  </a:lnTo>
                  <a:lnTo>
                    <a:pt x="5430" y="1024"/>
                  </a:lnTo>
                  <a:lnTo>
                    <a:pt x="404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3"/>
            <p:cNvSpPr/>
            <p:nvPr/>
          </p:nvSpPr>
          <p:spPr>
            <a:xfrm>
              <a:off x="9880967" y="2906945"/>
              <a:ext cx="71694" cy="40200"/>
            </a:xfrm>
            <a:custGeom>
              <a:rect b="b" l="l" r="r" t="t"/>
              <a:pathLst>
                <a:path extrusionOk="0" h="1002" w="1787">
                  <a:moveTo>
                    <a:pt x="0" y="1"/>
                  </a:moveTo>
                  <a:cubicBezTo>
                    <a:pt x="214" y="310"/>
                    <a:pt x="357" y="644"/>
                    <a:pt x="453" y="1001"/>
                  </a:cubicBezTo>
                  <a:lnTo>
                    <a:pt x="178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3"/>
            <p:cNvSpPr/>
            <p:nvPr/>
          </p:nvSpPr>
          <p:spPr>
            <a:xfrm>
              <a:off x="9812162" y="2928931"/>
              <a:ext cx="158634" cy="263749"/>
            </a:xfrm>
            <a:custGeom>
              <a:rect b="b" l="l" r="r" t="t"/>
              <a:pathLst>
                <a:path extrusionOk="0" h="6574" w="3954">
                  <a:moveTo>
                    <a:pt x="3954" y="1"/>
                  </a:moveTo>
                  <a:lnTo>
                    <a:pt x="0" y="2906"/>
                  </a:lnTo>
                  <a:lnTo>
                    <a:pt x="3954" y="6573"/>
                  </a:lnTo>
                  <a:lnTo>
                    <a:pt x="3954"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 name="Google Shape;524;p43"/>
          <p:cNvGrpSpPr/>
          <p:nvPr/>
        </p:nvGrpSpPr>
        <p:grpSpPr>
          <a:xfrm>
            <a:off x="9500028" y="3930716"/>
            <a:ext cx="472975" cy="470126"/>
            <a:chOff x="9498784" y="3487843"/>
            <a:chExt cx="472975" cy="470126"/>
          </a:xfrm>
        </p:grpSpPr>
        <p:sp>
          <p:nvSpPr>
            <p:cNvPr id="525" name="Google Shape;525;p43"/>
            <p:cNvSpPr/>
            <p:nvPr/>
          </p:nvSpPr>
          <p:spPr>
            <a:xfrm>
              <a:off x="9759604" y="3600701"/>
              <a:ext cx="98454" cy="170029"/>
            </a:xfrm>
            <a:custGeom>
              <a:rect b="b" l="l" r="r" t="t"/>
              <a:pathLst>
                <a:path extrusionOk="0" h="4238" w="2454">
                  <a:moveTo>
                    <a:pt x="1150" y="0"/>
                  </a:moveTo>
                  <a:cubicBezTo>
                    <a:pt x="945" y="0"/>
                    <a:pt x="735" y="54"/>
                    <a:pt x="525" y="165"/>
                  </a:cubicBezTo>
                  <a:lnTo>
                    <a:pt x="1" y="1403"/>
                  </a:lnTo>
                  <a:lnTo>
                    <a:pt x="739" y="3142"/>
                  </a:lnTo>
                  <a:cubicBezTo>
                    <a:pt x="763" y="3189"/>
                    <a:pt x="787" y="3284"/>
                    <a:pt x="763" y="3332"/>
                  </a:cubicBezTo>
                  <a:lnTo>
                    <a:pt x="548" y="4237"/>
                  </a:lnTo>
                  <a:cubicBezTo>
                    <a:pt x="1001" y="3975"/>
                    <a:pt x="1430" y="3642"/>
                    <a:pt x="1715" y="3213"/>
                  </a:cubicBezTo>
                  <a:cubicBezTo>
                    <a:pt x="2096" y="2713"/>
                    <a:pt x="2334" y="2141"/>
                    <a:pt x="2406" y="1594"/>
                  </a:cubicBezTo>
                  <a:cubicBezTo>
                    <a:pt x="2454" y="974"/>
                    <a:pt x="2287" y="427"/>
                    <a:pt x="1834" y="212"/>
                  </a:cubicBezTo>
                  <a:cubicBezTo>
                    <a:pt x="1617" y="72"/>
                    <a:pt x="1387" y="0"/>
                    <a:pt x="115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3"/>
            <p:cNvSpPr/>
            <p:nvPr/>
          </p:nvSpPr>
          <p:spPr>
            <a:xfrm>
              <a:off x="9498784" y="3487843"/>
              <a:ext cx="472975" cy="470126"/>
            </a:xfrm>
            <a:custGeom>
              <a:rect b="b" l="l" r="r" t="t"/>
              <a:pathLst>
                <a:path extrusionOk="0" h="11718" w="11789">
                  <a:moveTo>
                    <a:pt x="4120" y="2763"/>
                  </a:moveTo>
                  <a:cubicBezTo>
                    <a:pt x="3882" y="2763"/>
                    <a:pt x="3644" y="2859"/>
                    <a:pt x="3406" y="3002"/>
                  </a:cubicBezTo>
                  <a:cubicBezTo>
                    <a:pt x="2977" y="3240"/>
                    <a:pt x="2810" y="3787"/>
                    <a:pt x="2858" y="4407"/>
                  </a:cubicBezTo>
                  <a:cubicBezTo>
                    <a:pt x="2929" y="4931"/>
                    <a:pt x="3168" y="5526"/>
                    <a:pt x="3525" y="6050"/>
                  </a:cubicBezTo>
                  <a:cubicBezTo>
                    <a:pt x="3882" y="6526"/>
                    <a:pt x="4358" y="6907"/>
                    <a:pt x="4906" y="7193"/>
                  </a:cubicBezTo>
                  <a:lnTo>
                    <a:pt x="5120" y="6240"/>
                  </a:lnTo>
                  <a:lnTo>
                    <a:pt x="4311" y="4383"/>
                  </a:lnTo>
                  <a:cubicBezTo>
                    <a:pt x="4287" y="4240"/>
                    <a:pt x="4287" y="4168"/>
                    <a:pt x="4358" y="4073"/>
                  </a:cubicBezTo>
                  <a:lnTo>
                    <a:pt x="4787" y="2978"/>
                  </a:lnTo>
                  <a:cubicBezTo>
                    <a:pt x="4549" y="2859"/>
                    <a:pt x="4358" y="2763"/>
                    <a:pt x="4120" y="2763"/>
                  </a:cubicBezTo>
                  <a:close/>
                  <a:moveTo>
                    <a:pt x="7686" y="2106"/>
                  </a:moveTo>
                  <a:cubicBezTo>
                    <a:pt x="8051" y="2106"/>
                    <a:pt x="8414" y="2213"/>
                    <a:pt x="8764" y="2430"/>
                  </a:cubicBezTo>
                  <a:cubicBezTo>
                    <a:pt x="9359" y="2787"/>
                    <a:pt x="9669" y="3573"/>
                    <a:pt x="9621" y="4454"/>
                  </a:cubicBezTo>
                  <a:cubicBezTo>
                    <a:pt x="9550" y="5145"/>
                    <a:pt x="9264" y="5859"/>
                    <a:pt x="8812" y="6455"/>
                  </a:cubicBezTo>
                  <a:cubicBezTo>
                    <a:pt x="8312" y="7145"/>
                    <a:pt x="7573" y="7669"/>
                    <a:pt x="6740" y="8003"/>
                  </a:cubicBezTo>
                  <a:cubicBezTo>
                    <a:pt x="6698" y="8028"/>
                    <a:pt x="6651" y="8038"/>
                    <a:pt x="6604" y="8038"/>
                  </a:cubicBezTo>
                  <a:cubicBezTo>
                    <a:pt x="6516" y="8038"/>
                    <a:pt x="6429" y="8002"/>
                    <a:pt x="6383" y="7955"/>
                  </a:cubicBezTo>
                  <a:cubicBezTo>
                    <a:pt x="6287" y="7860"/>
                    <a:pt x="6216" y="7741"/>
                    <a:pt x="6263" y="7622"/>
                  </a:cubicBezTo>
                  <a:lnTo>
                    <a:pt x="6621" y="6121"/>
                  </a:lnTo>
                  <a:lnTo>
                    <a:pt x="5859" y="4407"/>
                  </a:lnTo>
                  <a:cubicBezTo>
                    <a:pt x="5811" y="4288"/>
                    <a:pt x="5835" y="4168"/>
                    <a:pt x="5859" y="4049"/>
                  </a:cubicBezTo>
                  <a:lnTo>
                    <a:pt x="6454" y="2597"/>
                  </a:lnTo>
                  <a:cubicBezTo>
                    <a:pt x="6502" y="2525"/>
                    <a:pt x="6549" y="2478"/>
                    <a:pt x="6621" y="2406"/>
                  </a:cubicBezTo>
                  <a:cubicBezTo>
                    <a:pt x="6973" y="2207"/>
                    <a:pt x="7331" y="2106"/>
                    <a:pt x="7686" y="2106"/>
                  </a:cubicBezTo>
                  <a:close/>
                  <a:moveTo>
                    <a:pt x="4099" y="2089"/>
                  </a:moveTo>
                  <a:cubicBezTo>
                    <a:pt x="4543" y="2089"/>
                    <a:pt x="4985" y="2247"/>
                    <a:pt x="5406" y="2549"/>
                  </a:cubicBezTo>
                  <a:cubicBezTo>
                    <a:pt x="5525" y="2644"/>
                    <a:pt x="5597" y="2835"/>
                    <a:pt x="5525" y="2978"/>
                  </a:cubicBezTo>
                  <a:lnTo>
                    <a:pt x="5025" y="4216"/>
                  </a:lnTo>
                  <a:lnTo>
                    <a:pt x="5835" y="6074"/>
                  </a:lnTo>
                  <a:cubicBezTo>
                    <a:pt x="5859" y="6121"/>
                    <a:pt x="5859" y="6217"/>
                    <a:pt x="5835" y="6288"/>
                  </a:cubicBezTo>
                  <a:lnTo>
                    <a:pt x="5501" y="7764"/>
                  </a:lnTo>
                  <a:cubicBezTo>
                    <a:pt x="5478" y="7860"/>
                    <a:pt x="5430" y="7955"/>
                    <a:pt x="5335" y="8003"/>
                  </a:cubicBezTo>
                  <a:cubicBezTo>
                    <a:pt x="5287" y="8038"/>
                    <a:pt x="5234" y="8056"/>
                    <a:pt x="5180" y="8056"/>
                  </a:cubicBezTo>
                  <a:cubicBezTo>
                    <a:pt x="5126" y="8056"/>
                    <a:pt x="5073" y="8038"/>
                    <a:pt x="5025" y="8003"/>
                  </a:cubicBezTo>
                  <a:cubicBezTo>
                    <a:pt x="4192" y="7669"/>
                    <a:pt x="3477" y="7145"/>
                    <a:pt x="2977" y="6455"/>
                  </a:cubicBezTo>
                  <a:cubicBezTo>
                    <a:pt x="2525" y="5859"/>
                    <a:pt x="2239" y="5145"/>
                    <a:pt x="2167" y="4454"/>
                  </a:cubicBezTo>
                  <a:cubicBezTo>
                    <a:pt x="2096" y="3573"/>
                    <a:pt x="2406" y="2787"/>
                    <a:pt x="3025" y="2406"/>
                  </a:cubicBezTo>
                  <a:cubicBezTo>
                    <a:pt x="3377" y="2193"/>
                    <a:pt x="3738" y="2089"/>
                    <a:pt x="4099" y="2089"/>
                  </a:cubicBezTo>
                  <a:close/>
                  <a:moveTo>
                    <a:pt x="5906" y="1"/>
                  </a:moveTo>
                  <a:cubicBezTo>
                    <a:pt x="4358" y="1"/>
                    <a:pt x="2858" y="501"/>
                    <a:pt x="1763" y="1406"/>
                  </a:cubicBezTo>
                  <a:cubicBezTo>
                    <a:pt x="619" y="2311"/>
                    <a:pt x="0" y="3549"/>
                    <a:pt x="0" y="4859"/>
                  </a:cubicBezTo>
                  <a:cubicBezTo>
                    <a:pt x="0" y="5859"/>
                    <a:pt x="381" y="6836"/>
                    <a:pt x="1072" y="7645"/>
                  </a:cubicBezTo>
                  <a:cubicBezTo>
                    <a:pt x="1739" y="8431"/>
                    <a:pt x="2620" y="9027"/>
                    <a:pt x="3692" y="9336"/>
                  </a:cubicBezTo>
                  <a:lnTo>
                    <a:pt x="5620" y="11599"/>
                  </a:lnTo>
                  <a:cubicBezTo>
                    <a:pt x="5692" y="11694"/>
                    <a:pt x="5787" y="11718"/>
                    <a:pt x="5906" y="11718"/>
                  </a:cubicBezTo>
                  <a:cubicBezTo>
                    <a:pt x="5978" y="11718"/>
                    <a:pt x="6097" y="11694"/>
                    <a:pt x="6168" y="11599"/>
                  </a:cubicBezTo>
                  <a:lnTo>
                    <a:pt x="8097" y="9336"/>
                  </a:lnTo>
                  <a:cubicBezTo>
                    <a:pt x="9145" y="8979"/>
                    <a:pt x="10074" y="8431"/>
                    <a:pt x="10717" y="7645"/>
                  </a:cubicBezTo>
                  <a:cubicBezTo>
                    <a:pt x="11431" y="6812"/>
                    <a:pt x="11788" y="5859"/>
                    <a:pt x="11788" y="4859"/>
                  </a:cubicBezTo>
                  <a:cubicBezTo>
                    <a:pt x="11765" y="3549"/>
                    <a:pt x="11145" y="2287"/>
                    <a:pt x="10026" y="1406"/>
                  </a:cubicBezTo>
                  <a:cubicBezTo>
                    <a:pt x="8931" y="501"/>
                    <a:pt x="7454" y="1"/>
                    <a:pt x="59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43"/>
          <p:cNvGrpSpPr/>
          <p:nvPr/>
        </p:nvGrpSpPr>
        <p:grpSpPr>
          <a:xfrm>
            <a:off x="9498122" y="4972097"/>
            <a:ext cx="476786" cy="473015"/>
            <a:chOff x="9498784" y="4234035"/>
            <a:chExt cx="476786" cy="473015"/>
          </a:xfrm>
        </p:grpSpPr>
        <p:sp>
          <p:nvSpPr>
            <p:cNvPr id="528" name="Google Shape;528;p43"/>
            <p:cNvSpPr/>
            <p:nvPr/>
          </p:nvSpPr>
          <p:spPr>
            <a:xfrm>
              <a:off x="9570439" y="4234035"/>
              <a:ext cx="329666" cy="244652"/>
            </a:xfrm>
            <a:custGeom>
              <a:rect b="b" l="l" r="r" t="t"/>
              <a:pathLst>
                <a:path extrusionOk="0" h="6098" w="8217">
                  <a:moveTo>
                    <a:pt x="4120" y="1"/>
                  </a:moveTo>
                  <a:cubicBezTo>
                    <a:pt x="3144" y="1"/>
                    <a:pt x="2215" y="382"/>
                    <a:pt x="1548" y="1096"/>
                  </a:cubicBezTo>
                  <a:cubicBezTo>
                    <a:pt x="929" y="1787"/>
                    <a:pt x="572" y="2692"/>
                    <a:pt x="572" y="3597"/>
                  </a:cubicBezTo>
                  <a:cubicBezTo>
                    <a:pt x="215" y="4121"/>
                    <a:pt x="0" y="4716"/>
                    <a:pt x="0" y="5359"/>
                  </a:cubicBezTo>
                  <a:cubicBezTo>
                    <a:pt x="0" y="5621"/>
                    <a:pt x="24" y="5859"/>
                    <a:pt x="96" y="6097"/>
                  </a:cubicBezTo>
                  <a:cubicBezTo>
                    <a:pt x="500" y="5716"/>
                    <a:pt x="1024" y="5431"/>
                    <a:pt x="1572" y="5264"/>
                  </a:cubicBezTo>
                  <a:cubicBezTo>
                    <a:pt x="1501" y="5002"/>
                    <a:pt x="1429" y="4716"/>
                    <a:pt x="1429" y="4383"/>
                  </a:cubicBezTo>
                  <a:lnTo>
                    <a:pt x="1429" y="3192"/>
                  </a:lnTo>
                  <a:cubicBezTo>
                    <a:pt x="1429" y="2954"/>
                    <a:pt x="1524" y="2692"/>
                    <a:pt x="1691" y="2501"/>
                  </a:cubicBezTo>
                  <a:cubicBezTo>
                    <a:pt x="1882" y="2335"/>
                    <a:pt x="2120" y="2216"/>
                    <a:pt x="2358" y="2168"/>
                  </a:cubicBezTo>
                  <a:cubicBezTo>
                    <a:pt x="2953" y="2120"/>
                    <a:pt x="3120" y="1811"/>
                    <a:pt x="3191" y="1763"/>
                  </a:cubicBezTo>
                  <a:cubicBezTo>
                    <a:pt x="3334" y="1406"/>
                    <a:pt x="3692" y="1168"/>
                    <a:pt x="4120" y="1168"/>
                  </a:cubicBezTo>
                  <a:cubicBezTo>
                    <a:pt x="4501" y="1168"/>
                    <a:pt x="4859" y="1406"/>
                    <a:pt x="5025" y="1763"/>
                  </a:cubicBezTo>
                  <a:cubicBezTo>
                    <a:pt x="5073" y="1811"/>
                    <a:pt x="5263" y="2120"/>
                    <a:pt x="5859" y="2168"/>
                  </a:cubicBezTo>
                  <a:cubicBezTo>
                    <a:pt x="6097" y="2216"/>
                    <a:pt x="6335" y="2335"/>
                    <a:pt x="6526" y="2501"/>
                  </a:cubicBezTo>
                  <a:cubicBezTo>
                    <a:pt x="6692" y="2692"/>
                    <a:pt x="6787" y="2930"/>
                    <a:pt x="6787" y="3192"/>
                  </a:cubicBezTo>
                  <a:lnTo>
                    <a:pt x="6787" y="4383"/>
                  </a:lnTo>
                  <a:cubicBezTo>
                    <a:pt x="6787" y="4669"/>
                    <a:pt x="6716" y="5002"/>
                    <a:pt x="6645" y="5264"/>
                  </a:cubicBezTo>
                  <a:cubicBezTo>
                    <a:pt x="7169" y="5454"/>
                    <a:pt x="7716" y="5716"/>
                    <a:pt x="8121" y="6097"/>
                  </a:cubicBezTo>
                  <a:cubicBezTo>
                    <a:pt x="8193" y="5859"/>
                    <a:pt x="8216" y="5597"/>
                    <a:pt x="8216" y="5359"/>
                  </a:cubicBezTo>
                  <a:cubicBezTo>
                    <a:pt x="8216" y="4740"/>
                    <a:pt x="8026" y="4121"/>
                    <a:pt x="7645" y="3597"/>
                  </a:cubicBezTo>
                  <a:cubicBezTo>
                    <a:pt x="7692" y="2692"/>
                    <a:pt x="7311" y="1787"/>
                    <a:pt x="6668" y="1096"/>
                  </a:cubicBezTo>
                  <a:cubicBezTo>
                    <a:pt x="6002" y="382"/>
                    <a:pt x="5073" y="1"/>
                    <a:pt x="41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3"/>
            <p:cNvSpPr/>
            <p:nvPr/>
          </p:nvSpPr>
          <p:spPr>
            <a:xfrm>
              <a:off x="9551342" y="4470984"/>
              <a:ext cx="370749" cy="236066"/>
            </a:xfrm>
            <a:custGeom>
              <a:rect b="b" l="l" r="r" t="t"/>
              <a:pathLst>
                <a:path extrusionOk="0" h="5884" w="9241">
                  <a:moveTo>
                    <a:pt x="2405" y="1"/>
                  </a:moveTo>
                  <a:cubicBezTo>
                    <a:pt x="1024" y="358"/>
                    <a:pt x="0" y="1597"/>
                    <a:pt x="0" y="3121"/>
                  </a:cubicBezTo>
                  <a:lnTo>
                    <a:pt x="0" y="4526"/>
                  </a:lnTo>
                  <a:cubicBezTo>
                    <a:pt x="0" y="5264"/>
                    <a:pt x="595" y="5883"/>
                    <a:pt x="1381" y="5883"/>
                  </a:cubicBezTo>
                  <a:lnTo>
                    <a:pt x="3548" y="5883"/>
                  </a:lnTo>
                  <a:cubicBezTo>
                    <a:pt x="3929" y="5883"/>
                    <a:pt x="4263" y="5550"/>
                    <a:pt x="4263" y="5169"/>
                  </a:cubicBezTo>
                  <a:cubicBezTo>
                    <a:pt x="4263" y="4788"/>
                    <a:pt x="3929" y="4454"/>
                    <a:pt x="3548" y="4454"/>
                  </a:cubicBezTo>
                  <a:lnTo>
                    <a:pt x="1500" y="4454"/>
                  </a:lnTo>
                  <a:cubicBezTo>
                    <a:pt x="1310" y="4454"/>
                    <a:pt x="1143" y="4311"/>
                    <a:pt x="1143" y="4097"/>
                  </a:cubicBezTo>
                  <a:lnTo>
                    <a:pt x="1143" y="2454"/>
                  </a:lnTo>
                  <a:cubicBezTo>
                    <a:pt x="1143" y="2263"/>
                    <a:pt x="1310" y="2097"/>
                    <a:pt x="1500" y="2097"/>
                  </a:cubicBezTo>
                  <a:cubicBezTo>
                    <a:pt x="1667" y="2097"/>
                    <a:pt x="1810" y="2287"/>
                    <a:pt x="1810" y="2454"/>
                  </a:cubicBezTo>
                  <a:lnTo>
                    <a:pt x="1810" y="3740"/>
                  </a:lnTo>
                  <a:lnTo>
                    <a:pt x="2643" y="3740"/>
                  </a:lnTo>
                  <a:lnTo>
                    <a:pt x="2643" y="3121"/>
                  </a:lnTo>
                  <a:cubicBezTo>
                    <a:pt x="2643" y="2311"/>
                    <a:pt x="3310" y="1668"/>
                    <a:pt x="4120" y="1668"/>
                  </a:cubicBezTo>
                  <a:lnTo>
                    <a:pt x="5096" y="1668"/>
                  </a:lnTo>
                  <a:cubicBezTo>
                    <a:pt x="5906" y="1668"/>
                    <a:pt x="6549" y="2311"/>
                    <a:pt x="6549" y="3121"/>
                  </a:cubicBezTo>
                  <a:lnTo>
                    <a:pt x="6549" y="3740"/>
                  </a:lnTo>
                  <a:lnTo>
                    <a:pt x="7383" y="3740"/>
                  </a:lnTo>
                  <a:lnTo>
                    <a:pt x="7383" y="2430"/>
                  </a:lnTo>
                  <a:cubicBezTo>
                    <a:pt x="7383" y="2263"/>
                    <a:pt x="7525" y="2073"/>
                    <a:pt x="7740" y="2073"/>
                  </a:cubicBezTo>
                  <a:cubicBezTo>
                    <a:pt x="7954" y="2073"/>
                    <a:pt x="8097" y="2216"/>
                    <a:pt x="8097" y="2430"/>
                  </a:cubicBezTo>
                  <a:lnTo>
                    <a:pt x="8097" y="4073"/>
                  </a:lnTo>
                  <a:cubicBezTo>
                    <a:pt x="8097" y="4240"/>
                    <a:pt x="7954" y="4430"/>
                    <a:pt x="7740" y="4430"/>
                  </a:cubicBezTo>
                  <a:lnTo>
                    <a:pt x="5692" y="4430"/>
                  </a:lnTo>
                  <a:cubicBezTo>
                    <a:pt x="5311" y="4430"/>
                    <a:pt x="4977" y="4764"/>
                    <a:pt x="4977" y="5145"/>
                  </a:cubicBezTo>
                  <a:cubicBezTo>
                    <a:pt x="4977" y="5526"/>
                    <a:pt x="5311" y="5859"/>
                    <a:pt x="5692" y="5859"/>
                  </a:cubicBezTo>
                  <a:lnTo>
                    <a:pt x="7859" y="5859"/>
                  </a:lnTo>
                  <a:cubicBezTo>
                    <a:pt x="8597" y="5859"/>
                    <a:pt x="9240" y="5264"/>
                    <a:pt x="9240" y="4478"/>
                  </a:cubicBezTo>
                  <a:lnTo>
                    <a:pt x="9240" y="3097"/>
                  </a:lnTo>
                  <a:cubicBezTo>
                    <a:pt x="9169" y="1597"/>
                    <a:pt x="8168" y="358"/>
                    <a:pt x="6763" y="1"/>
                  </a:cubicBezTo>
                  <a:cubicBezTo>
                    <a:pt x="6287" y="668"/>
                    <a:pt x="5477" y="1120"/>
                    <a:pt x="4596" y="1120"/>
                  </a:cubicBezTo>
                  <a:cubicBezTo>
                    <a:pt x="3691" y="1120"/>
                    <a:pt x="2882" y="668"/>
                    <a:pt x="240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3"/>
            <p:cNvSpPr/>
            <p:nvPr/>
          </p:nvSpPr>
          <p:spPr>
            <a:xfrm>
              <a:off x="9685102" y="4566549"/>
              <a:ext cx="99377" cy="77432"/>
            </a:xfrm>
            <a:custGeom>
              <a:rect b="b" l="l" r="r" t="t"/>
              <a:pathLst>
                <a:path extrusionOk="0" h="1930" w="2477">
                  <a:moveTo>
                    <a:pt x="738" y="0"/>
                  </a:moveTo>
                  <a:cubicBezTo>
                    <a:pt x="333" y="0"/>
                    <a:pt x="0" y="310"/>
                    <a:pt x="0" y="739"/>
                  </a:cubicBezTo>
                  <a:lnTo>
                    <a:pt x="0" y="1358"/>
                  </a:lnTo>
                  <a:cubicBezTo>
                    <a:pt x="22" y="1357"/>
                    <a:pt x="44" y="1356"/>
                    <a:pt x="66" y="1356"/>
                  </a:cubicBezTo>
                  <a:cubicBezTo>
                    <a:pt x="520" y="1356"/>
                    <a:pt x="967" y="1589"/>
                    <a:pt x="1262" y="1929"/>
                  </a:cubicBezTo>
                  <a:cubicBezTo>
                    <a:pt x="1524" y="1572"/>
                    <a:pt x="2001" y="1358"/>
                    <a:pt x="2477" y="1358"/>
                  </a:cubicBezTo>
                  <a:lnTo>
                    <a:pt x="2477" y="739"/>
                  </a:lnTo>
                  <a:cubicBezTo>
                    <a:pt x="2477" y="310"/>
                    <a:pt x="2143" y="0"/>
                    <a:pt x="1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3"/>
            <p:cNvSpPr/>
            <p:nvPr/>
          </p:nvSpPr>
          <p:spPr>
            <a:xfrm>
              <a:off x="9654530" y="4309541"/>
              <a:ext cx="157672" cy="180620"/>
            </a:xfrm>
            <a:custGeom>
              <a:rect b="b" l="l" r="r" t="t"/>
              <a:pathLst>
                <a:path extrusionOk="0" h="4502" w="3930">
                  <a:moveTo>
                    <a:pt x="2048" y="2620"/>
                  </a:moveTo>
                  <a:cubicBezTo>
                    <a:pt x="2286" y="2620"/>
                    <a:pt x="2548" y="2715"/>
                    <a:pt x="2715" y="2882"/>
                  </a:cubicBezTo>
                  <a:cubicBezTo>
                    <a:pt x="2810" y="3001"/>
                    <a:pt x="2858" y="3215"/>
                    <a:pt x="2691" y="3358"/>
                  </a:cubicBezTo>
                  <a:cubicBezTo>
                    <a:pt x="2629" y="3433"/>
                    <a:pt x="2534" y="3468"/>
                    <a:pt x="2441" y="3468"/>
                  </a:cubicBezTo>
                  <a:cubicBezTo>
                    <a:pt x="2356" y="3468"/>
                    <a:pt x="2272" y="3439"/>
                    <a:pt x="2215" y="3382"/>
                  </a:cubicBezTo>
                  <a:cubicBezTo>
                    <a:pt x="2167" y="3334"/>
                    <a:pt x="2072" y="3311"/>
                    <a:pt x="2024" y="3311"/>
                  </a:cubicBezTo>
                  <a:cubicBezTo>
                    <a:pt x="1929" y="3311"/>
                    <a:pt x="1858" y="3334"/>
                    <a:pt x="1810" y="3382"/>
                  </a:cubicBezTo>
                  <a:cubicBezTo>
                    <a:pt x="1730" y="3439"/>
                    <a:pt x="1645" y="3468"/>
                    <a:pt x="1565" y="3468"/>
                  </a:cubicBezTo>
                  <a:cubicBezTo>
                    <a:pt x="1478" y="3468"/>
                    <a:pt x="1396" y="3433"/>
                    <a:pt x="1334" y="3358"/>
                  </a:cubicBezTo>
                  <a:cubicBezTo>
                    <a:pt x="1215" y="3215"/>
                    <a:pt x="1215" y="3001"/>
                    <a:pt x="1357" y="2882"/>
                  </a:cubicBezTo>
                  <a:cubicBezTo>
                    <a:pt x="1524" y="2691"/>
                    <a:pt x="1810" y="2620"/>
                    <a:pt x="2048" y="2620"/>
                  </a:cubicBezTo>
                  <a:close/>
                  <a:moveTo>
                    <a:pt x="1977" y="0"/>
                  </a:moveTo>
                  <a:cubicBezTo>
                    <a:pt x="1858" y="0"/>
                    <a:pt x="1738" y="96"/>
                    <a:pt x="1691" y="215"/>
                  </a:cubicBezTo>
                  <a:cubicBezTo>
                    <a:pt x="1667" y="262"/>
                    <a:pt x="1357" y="929"/>
                    <a:pt x="286" y="1001"/>
                  </a:cubicBezTo>
                  <a:cubicBezTo>
                    <a:pt x="143" y="1001"/>
                    <a:pt x="0" y="1167"/>
                    <a:pt x="0" y="1334"/>
                  </a:cubicBezTo>
                  <a:lnTo>
                    <a:pt x="0" y="2525"/>
                  </a:lnTo>
                  <a:cubicBezTo>
                    <a:pt x="0" y="3596"/>
                    <a:pt x="881" y="4501"/>
                    <a:pt x="1953" y="4501"/>
                  </a:cubicBezTo>
                  <a:cubicBezTo>
                    <a:pt x="3024" y="4501"/>
                    <a:pt x="3929" y="3596"/>
                    <a:pt x="3929" y="2525"/>
                  </a:cubicBezTo>
                  <a:lnTo>
                    <a:pt x="3929" y="1334"/>
                  </a:lnTo>
                  <a:cubicBezTo>
                    <a:pt x="3929" y="1191"/>
                    <a:pt x="3810" y="1048"/>
                    <a:pt x="3620" y="1001"/>
                  </a:cubicBezTo>
                  <a:cubicBezTo>
                    <a:pt x="2643" y="929"/>
                    <a:pt x="2310" y="262"/>
                    <a:pt x="2286" y="215"/>
                  </a:cubicBezTo>
                  <a:cubicBezTo>
                    <a:pt x="2215" y="96"/>
                    <a:pt x="2143" y="0"/>
                    <a:pt x="19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3"/>
            <p:cNvSpPr/>
            <p:nvPr/>
          </p:nvSpPr>
          <p:spPr>
            <a:xfrm>
              <a:off x="9898139" y="4261918"/>
              <a:ext cx="77432" cy="110892"/>
            </a:xfrm>
            <a:custGeom>
              <a:rect b="b" l="l" r="r" t="t"/>
              <a:pathLst>
                <a:path extrusionOk="0" h="2764" w="1930">
                  <a:moveTo>
                    <a:pt x="1192" y="1"/>
                  </a:moveTo>
                  <a:cubicBezTo>
                    <a:pt x="1087" y="1"/>
                    <a:pt x="978" y="52"/>
                    <a:pt x="906" y="139"/>
                  </a:cubicBezTo>
                  <a:lnTo>
                    <a:pt x="72" y="1187"/>
                  </a:lnTo>
                  <a:cubicBezTo>
                    <a:pt x="1" y="1306"/>
                    <a:pt x="1" y="1473"/>
                    <a:pt x="72" y="1592"/>
                  </a:cubicBezTo>
                  <a:cubicBezTo>
                    <a:pt x="144" y="1687"/>
                    <a:pt x="263" y="1735"/>
                    <a:pt x="382" y="1735"/>
                  </a:cubicBezTo>
                  <a:lnTo>
                    <a:pt x="787" y="1735"/>
                  </a:lnTo>
                  <a:lnTo>
                    <a:pt x="406" y="2211"/>
                  </a:lnTo>
                  <a:cubicBezTo>
                    <a:pt x="287" y="2378"/>
                    <a:pt x="310" y="2569"/>
                    <a:pt x="477" y="2688"/>
                  </a:cubicBezTo>
                  <a:cubicBezTo>
                    <a:pt x="539" y="2739"/>
                    <a:pt x="614" y="2764"/>
                    <a:pt x="689" y="2764"/>
                  </a:cubicBezTo>
                  <a:cubicBezTo>
                    <a:pt x="787" y="2764"/>
                    <a:pt x="886" y="2721"/>
                    <a:pt x="953" y="2640"/>
                  </a:cubicBezTo>
                  <a:cubicBezTo>
                    <a:pt x="977" y="2616"/>
                    <a:pt x="1787" y="1592"/>
                    <a:pt x="1811" y="1568"/>
                  </a:cubicBezTo>
                  <a:cubicBezTo>
                    <a:pt x="1930" y="1354"/>
                    <a:pt x="1739" y="1044"/>
                    <a:pt x="1477" y="1044"/>
                  </a:cubicBezTo>
                  <a:lnTo>
                    <a:pt x="1072" y="1044"/>
                  </a:lnTo>
                  <a:lnTo>
                    <a:pt x="1453" y="544"/>
                  </a:lnTo>
                  <a:cubicBezTo>
                    <a:pt x="1572" y="401"/>
                    <a:pt x="1525" y="211"/>
                    <a:pt x="1382" y="68"/>
                  </a:cubicBezTo>
                  <a:cubicBezTo>
                    <a:pt x="1326" y="22"/>
                    <a:pt x="1260" y="1"/>
                    <a:pt x="11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3"/>
            <p:cNvSpPr/>
            <p:nvPr/>
          </p:nvSpPr>
          <p:spPr>
            <a:xfrm>
              <a:off x="9498784" y="4234837"/>
              <a:ext cx="77432" cy="111173"/>
            </a:xfrm>
            <a:custGeom>
              <a:rect b="b" l="l" r="r" t="t"/>
              <a:pathLst>
                <a:path extrusionOk="0" h="2771" w="1930">
                  <a:moveTo>
                    <a:pt x="1184" y="0"/>
                  </a:moveTo>
                  <a:cubicBezTo>
                    <a:pt x="1087" y="0"/>
                    <a:pt x="997" y="43"/>
                    <a:pt x="929" y="124"/>
                  </a:cubicBezTo>
                  <a:lnTo>
                    <a:pt x="96" y="1172"/>
                  </a:lnTo>
                  <a:cubicBezTo>
                    <a:pt x="0" y="1291"/>
                    <a:pt x="0" y="1481"/>
                    <a:pt x="96" y="1577"/>
                  </a:cubicBezTo>
                  <a:cubicBezTo>
                    <a:pt x="143" y="1672"/>
                    <a:pt x="262" y="1743"/>
                    <a:pt x="381" y="1743"/>
                  </a:cubicBezTo>
                  <a:lnTo>
                    <a:pt x="810" y="1743"/>
                  </a:lnTo>
                  <a:lnTo>
                    <a:pt x="429" y="2220"/>
                  </a:lnTo>
                  <a:cubicBezTo>
                    <a:pt x="310" y="2362"/>
                    <a:pt x="334" y="2577"/>
                    <a:pt x="477" y="2696"/>
                  </a:cubicBezTo>
                  <a:cubicBezTo>
                    <a:pt x="536" y="2745"/>
                    <a:pt x="608" y="2770"/>
                    <a:pt x="680" y="2770"/>
                  </a:cubicBezTo>
                  <a:cubicBezTo>
                    <a:pt x="782" y="2770"/>
                    <a:pt x="883" y="2722"/>
                    <a:pt x="953" y="2624"/>
                  </a:cubicBezTo>
                  <a:cubicBezTo>
                    <a:pt x="977" y="2601"/>
                    <a:pt x="1786" y="1600"/>
                    <a:pt x="1810" y="1553"/>
                  </a:cubicBezTo>
                  <a:cubicBezTo>
                    <a:pt x="1929" y="1315"/>
                    <a:pt x="1763" y="1029"/>
                    <a:pt x="1501" y="1029"/>
                  </a:cubicBezTo>
                  <a:lnTo>
                    <a:pt x="1072" y="1029"/>
                  </a:lnTo>
                  <a:lnTo>
                    <a:pt x="1453" y="553"/>
                  </a:lnTo>
                  <a:cubicBezTo>
                    <a:pt x="1572" y="410"/>
                    <a:pt x="1548" y="195"/>
                    <a:pt x="1405" y="76"/>
                  </a:cubicBezTo>
                  <a:cubicBezTo>
                    <a:pt x="1333" y="25"/>
                    <a:pt x="1257" y="0"/>
                    <a:pt x="118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 name="Google Shape;534;p43"/>
          <p:cNvSpPr/>
          <p:nvPr/>
        </p:nvSpPr>
        <p:spPr>
          <a:xfrm>
            <a:off x="8523267" y="4973020"/>
            <a:ext cx="472975" cy="471089"/>
          </a:xfrm>
          <a:custGeom>
            <a:rect b="b" l="l" r="r" t="t"/>
            <a:pathLst>
              <a:path extrusionOk="0" h="11742" w="11789">
                <a:moveTo>
                  <a:pt x="4360" y="1929"/>
                </a:moveTo>
                <a:cubicBezTo>
                  <a:pt x="4419" y="1929"/>
                  <a:pt x="4476" y="1945"/>
                  <a:pt x="4525" y="1978"/>
                </a:cubicBezTo>
                <a:cubicBezTo>
                  <a:pt x="4692" y="2097"/>
                  <a:pt x="4740" y="2287"/>
                  <a:pt x="4621" y="2478"/>
                </a:cubicBezTo>
                <a:cubicBezTo>
                  <a:pt x="4621" y="2478"/>
                  <a:pt x="4240" y="3192"/>
                  <a:pt x="2977" y="3192"/>
                </a:cubicBezTo>
                <a:cubicBezTo>
                  <a:pt x="2787" y="3192"/>
                  <a:pt x="2644" y="3049"/>
                  <a:pt x="2644" y="2835"/>
                </a:cubicBezTo>
                <a:cubicBezTo>
                  <a:pt x="2668" y="2644"/>
                  <a:pt x="2835" y="2501"/>
                  <a:pt x="3001" y="2501"/>
                </a:cubicBezTo>
                <a:cubicBezTo>
                  <a:pt x="3311" y="2501"/>
                  <a:pt x="3573" y="2454"/>
                  <a:pt x="3811" y="2287"/>
                </a:cubicBezTo>
                <a:cubicBezTo>
                  <a:pt x="3954" y="2216"/>
                  <a:pt x="4049" y="2120"/>
                  <a:pt x="4049" y="2097"/>
                </a:cubicBezTo>
                <a:cubicBezTo>
                  <a:pt x="4127" y="1987"/>
                  <a:pt x="4247" y="1929"/>
                  <a:pt x="4360" y="1929"/>
                </a:cubicBezTo>
                <a:close/>
                <a:moveTo>
                  <a:pt x="7438" y="1923"/>
                </a:moveTo>
                <a:cubicBezTo>
                  <a:pt x="7550" y="1923"/>
                  <a:pt x="7657" y="1977"/>
                  <a:pt x="7717" y="2097"/>
                </a:cubicBezTo>
                <a:cubicBezTo>
                  <a:pt x="7740" y="2120"/>
                  <a:pt x="7788" y="2216"/>
                  <a:pt x="7955" y="2287"/>
                </a:cubicBezTo>
                <a:cubicBezTo>
                  <a:pt x="8193" y="2454"/>
                  <a:pt x="8455" y="2501"/>
                  <a:pt x="8741" y="2501"/>
                </a:cubicBezTo>
                <a:cubicBezTo>
                  <a:pt x="8931" y="2501"/>
                  <a:pt x="9098" y="2644"/>
                  <a:pt x="9098" y="2835"/>
                </a:cubicBezTo>
                <a:cubicBezTo>
                  <a:pt x="9098" y="3049"/>
                  <a:pt x="8955" y="3192"/>
                  <a:pt x="8788" y="3192"/>
                </a:cubicBezTo>
                <a:cubicBezTo>
                  <a:pt x="7478" y="3192"/>
                  <a:pt x="7145" y="2478"/>
                  <a:pt x="7145" y="2478"/>
                </a:cubicBezTo>
                <a:cubicBezTo>
                  <a:pt x="7026" y="2335"/>
                  <a:pt x="7074" y="2097"/>
                  <a:pt x="7240" y="1978"/>
                </a:cubicBezTo>
                <a:cubicBezTo>
                  <a:pt x="7302" y="1942"/>
                  <a:pt x="7371" y="1923"/>
                  <a:pt x="7438" y="1923"/>
                </a:cubicBezTo>
                <a:close/>
                <a:moveTo>
                  <a:pt x="3692" y="4430"/>
                </a:moveTo>
                <a:cubicBezTo>
                  <a:pt x="3501" y="4430"/>
                  <a:pt x="3335" y="4597"/>
                  <a:pt x="3335" y="4788"/>
                </a:cubicBezTo>
                <a:cubicBezTo>
                  <a:pt x="3335" y="5002"/>
                  <a:pt x="3478" y="5145"/>
                  <a:pt x="3692" y="5145"/>
                </a:cubicBezTo>
                <a:cubicBezTo>
                  <a:pt x="3906" y="5145"/>
                  <a:pt x="4049" y="5002"/>
                  <a:pt x="4049" y="4788"/>
                </a:cubicBezTo>
                <a:cubicBezTo>
                  <a:pt x="4049" y="4621"/>
                  <a:pt x="3906" y="4430"/>
                  <a:pt x="3692" y="4430"/>
                </a:cubicBezTo>
                <a:close/>
                <a:moveTo>
                  <a:pt x="8074" y="4478"/>
                </a:moveTo>
                <a:cubicBezTo>
                  <a:pt x="7883" y="4478"/>
                  <a:pt x="7693" y="4621"/>
                  <a:pt x="7693" y="4835"/>
                </a:cubicBezTo>
                <a:cubicBezTo>
                  <a:pt x="7693" y="5026"/>
                  <a:pt x="7859" y="5193"/>
                  <a:pt x="8074" y="5193"/>
                </a:cubicBezTo>
                <a:cubicBezTo>
                  <a:pt x="8264" y="5193"/>
                  <a:pt x="8431" y="5026"/>
                  <a:pt x="8431" y="4835"/>
                </a:cubicBezTo>
                <a:cubicBezTo>
                  <a:pt x="8431" y="4621"/>
                  <a:pt x="8240" y="4478"/>
                  <a:pt x="8074" y="4478"/>
                </a:cubicBezTo>
                <a:close/>
                <a:moveTo>
                  <a:pt x="3716" y="3764"/>
                </a:moveTo>
                <a:cubicBezTo>
                  <a:pt x="4287" y="3764"/>
                  <a:pt x="4764" y="4240"/>
                  <a:pt x="4764" y="4788"/>
                </a:cubicBezTo>
                <a:cubicBezTo>
                  <a:pt x="4764" y="5359"/>
                  <a:pt x="4287" y="5836"/>
                  <a:pt x="3716" y="5836"/>
                </a:cubicBezTo>
                <a:cubicBezTo>
                  <a:pt x="3120" y="5836"/>
                  <a:pt x="2668" y="5359"/>
                  <a:pt x="2668" y="4788"/>
                </a:cubicBezTo>
                <a:cubicBezTo>
                  <a:pt x="2668" y="4240"/>
                  <a:pt x="3144" y="3764"/>
                  <a:pt x="3716" y="3764"/>
                </a:cubicBezTo>
                <a:close/>
                <a:moveTo>
                  <a:pt x="8074" y="3764"/>
                </a:moveTo>
                <a:cubicBezTo>
                  <a:pt x="8622" y="3764"/>
                  <a:pt x="9098" y="4240"/>
                  <a:pt x="9098" y="4788"/>
                </a:cubicBezTo>
                <a:cubicBezTo>
                  <a:pt x="9098" y="5359"/>
                  <a:pt x="8622" y="5836"/>
                  <a:pt x="8074" y="5836"/>
                </a:cubicBezTo>
                <a:cubicBezTo>
                  <a:pt x="7502" y="5836"/>
                  <a:pt x="7026" y="5359"/>
                  <a:pt x="7026" y="4788"/>
                </a:cubicBezTo>
                <a:cubicBezTo>
                  <a:pt x="7026" y="4240"/>
                  <a:pt x="7502" y="3764"/>
                  <a:pt x="8074" y="3764"/>
                </a:cubicBezTo>
                <a:close/>
                <a:moveTo>
                  <a:pt x="5883" y="6074"/>
                </a:moveTo>
                <a:cubicBezTo>
                  <a:pt x="7169" y="6074"/>
                  <a:pt x="8193" y="7050"/>
                  <a:pt x="8217" y="7098"/>
                </a:cubicBezTo>
                <a:cubicBezTo>
                  <a:pt x="8360" y="7241"/>
                  <a:pt x="8360" y="7455"/>
                  <a:pt x="8217" y="7598"/>
                </a:cubicBezTo>
                <a:cubicBezTo>
                  <a:pt x="8145" y="7645"/>
                  <a:pt x="8074" y="7693"/>
                  <a:pt x="7979" y="7693"/>
                </a:cubicBezTo>
                <a:cubicBezTo>
                  <a:pt x="7883" y="7693"/>
                  <a:pt x="7788" y="7645"/>
                  <a:pt x="7740" y="7598"/>
                </a:cubicBezTo>
                <a:cubicBezTo>
                  <a:pt x="7740" y="7598"/>
                  <a:pt x="6907" y="6764"/>
                  <a:pt x="5883" y="6764"/>
                </a:cubicBezTo>
                <a:cubicBezTo>
                  <a:pt x="5383" y="6764"/>
                  <a:pt x="4930" y="6979"/>
                  <a:pt x="4573" y="7145"/>
                </a:cubicBezTo>
                <a:cubicBezTo>
                  <a:pt x="4263" y="7360"/>
                  <a:pt x="4049" y="7526"/>
                  <a:pt x="4049" y="7526"/>
                </a:cubicBezTo>
                <a:cubicBezTo>
                  <a:pt x="3978" y="7598"/>
                  <a:pt x="3906" y="7622"/>
                  <a:pt x="3811" y="7622"/>
                </a:cubicBezTo>
                <a:cubicBezTo>
                  <a:pt x="3716" y="7622"/>
                  <a:pt x="3620" y="7598"/>
                  <a:pt x="3573" y="7526"/>
                </a:cubicBezTo>
                <a:cubicBezTo>
                  <a:pt x="3430" y="7407"/>
                  <a:pt x="3430" y="7169"/>
                  <a:pt x="3573" y="7050"/>
                </a:cubicBezTo>
                <a:cubicBezTo>
                  <a:pt x="3597" y="7026"/>
                  <a:pt x="4621" y="6074"/>
                  <a:pt x="5883" y="6074"/>
                </a:cubicBezTo>
                <a:close/>
                <a:moveTo>
                  <a:pt x="5883" y="1"/>
                </a:moveTo>
                <a:cubicBezTo>
                  <a:pt x="4335" y="1"/>
                  <a:pt x="2858" y="501"/>
                  <a:pt x="1763" y="1406"/>
                </a:cubicBezTo>
                <a:cubicBezTo>
                  <a:pt x="620" y="2335"/>
                  <a:pt x="1" y="3549"/>
                  <a:pt x="1" y="4859"/>
                </a:cubicBezTo>
                <a:cubicBezTo>
                  <a:pt x="1" y="5859"/>
                  <a:pt x="382" y="6860"/>
                  <a:pt x="1072" y="7645"/>
                </a:cubicBezTo>
                <a:cubicBezTo>
                  <a:pt x="1715" y="8431"/>
                  <a:pt x="2620" y="9027"/>
                  <a:pt x="3692" y="9360"/>
                </a:cubicBezTo>
                <a:lnTo>
                  <a:pt x="5621" y="11622"/>
                </a:lnTo>
                <a:cubicBezTo>
                  <a:pt x="5692" y="11694"/>
                  <a:pt x="5764" y="11741"/>
                  <a:pt x="5883" y="11741"/>
                </a:cubicBezTo>
                <a:cubicBezTo>
                  <a:pt x="5978" y="11741"/>
                  <a:pt x="6097" y="11694"/>
                  <a:pt x="6169" y="11622"/>
                </a:cubicBezTo>
                <a:lnTo>
                  <a:pt x="8098" y="9360"/>
                </a:lnTo>
                <a:cubicBezTo>
                  <a:pt x="9145" y="9003"/>
                  <a:pt x="10050" y="8431"/>
                  <a:pt x="10717" y="7645"/>
                </a:cubicBezTo>
                <a:cubicBezTo>
                  <a:pt x="11432" y="6812"/>
                  <a:pt x="11789" y="5859"/>
                  <a:pt x="11789" y="4859"/>
                </a:cubicBezTo>
                <a:cubicBezTo>
                  <a:pt x="11765" y="3549"/>
                  <a:pt x="11122" y="2335"/>
                  <a:pt x="10027" y="1406"/>
                </a:cubicBezTo>
                <a:cubicBezTo>
                  <a:pt x="8931" y="501"/>
                  <a:pt x="7431" y="1"/>
                  <a:pt x="588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 name="Google Shape;535;p43"/>
          <p:cNvGrpSpPr/>
          <p:nvPr/>
        </p:nvGrpSpPr>
        <p:grpSpPr>
          <a:xfrm>
            <a:off x="7546826" y="4972599"/>
            <a:ext cx="473938" cy="473015"/>
            <a:chOff x="7546826" y="4234035"/>
            <a:chExt cx="473938" cy="473015"/>
          </a:xfrm>
        </p:grpSpPr>
        <p:sp>
          <p:nvSpPr>
            <p:cNvPr id="536" name="Google Shape;536;p43"/>
            <p:cNvSpPr/>
            <p:nvPr/>
          </p:nvSpPr>
          <p:spPr>
            <a:xfrm>
              <a:off x="7646163" y="4643941"/>
              <a:ext cx="274260" cy="63109"/>
            </a:xfrm>
            <a:custGeom>
              <a:rect b="b" l="l" r="r" t="t"/>
              <a:pathLst>
                <a:path extrusionOk="0" h="1573" w="6836">
                  <a:moveTo>
                    <a:pt x="2382" y="0"/>
                  </a:moveTo>
                  <a:lnTo>
                    <a:pt x="2382" y="858"/>
                  </a:lnTo>
                  <a:lnTo>
                    <a:pt x="358" y="858"/>
                  </a:lnTo>
                  <a:cubicBezTo>
                    <a:pt x="192" y="858"/>
                    <a:pt x="1" y="1001"/>
                    <a:pt x="1" y="1215"/>
                  </a:cubicBezTo>
                  <a:cubicBezTo>
                    <a:pt x="1" y="1429"/>
                    <a:pt x="168" y="1572"/>
                    <a:pt x="358" y="1572"/>
                  </a:cubicBezTo>
                  <a:lnTo>
                    <a:pt x="6479" y="1572"/>
                  </a:lnTo>
                  <a:cubicBezTo>
                    <a:pt x="6645" y="1572"/>
                    <a:pt x="6836" y="1429"/>
                    <a:pt x="6836" y="1215"/>
                  </a:cubicBezTo>
                  <a:cubicBezTo>
                    <a:pt x="6836" y="1001"/>
                    <a:pt x="6669" y="858"/>
                    <a:pt x="6479" y="858"/>
                  </a:cubicBezTo>
                  <a:lnTo>
                    <a:pt x="4454" y="858"/>
                  </a:lnTo>
                  <a:lnTo>
                    <a:pt x="445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3"/>
            <p:cNvSpPr/>
            <p:nvPr/>
          </p:nvSpPr>
          <p:spPr>
            <a:xfrm>
              <a:off x="7698720" y="4295218"/>
              <a:ext cx="133800" cy="133800"/>
            </a:xfrm>
            <a:custGeom>
              <a:rect b="b" l="l" r="r" t="t"/>
              <a:pathLst>
                <a:path extrusionOk="0" h="3335" w="3335">
                  <a:moveTo>
                    <a:pt x="2120" y="0"/>
                  </a:moveTo>
                  <a:cubicBezTo>
                    <a:pt x="953" y="0"/>
                    <a:pt x="1" y="953"/>
                    <a:pt x="1" y="2120"/>
                  </a:cubicBezTo>
                  <a:cubicBezTo>
                    <a:pt x="1" y="2548"/>
                    <a:pt x="167" y="3001"/>
                    <a:pt x="382" y="3334"/>
                  </a:cubicBezTo>
                  <a:lnTo>
                    <a:pt x="3335" y="381"/>
                  </a:lnTo>
                  <a:cubicBezTo>
                    <a:pt x="2978" y="143"/>
                    <a:pt x="2573" y="0"/>
                    <a:pt x="2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3"/>
            <p:cNvSpPr/>
            <p:nvPr/>
          </p:nvSpPr>
          <p:spPr>
            <a:xfrm>
              <a:off x="7734066" y="4330564"/>
              <a:ext cx="133800" cy="133800"/>
            </a:xfrm>
            <a:custGeom>
              <a:rect b="b" l="l" r="r" t="t"/>
              <a:pathLst>
                <a:path extrusionOk="0" h="3335" w="3335">
                  <a:moveTo>
                    <a:pt x="2930" y="0"/>
                  </a:moveTo>
                  <a:lnTo>
                    <a:pt x="1" y="2953"/>
                  </a:lnTo>
                  <a:cubicBezTo>
                    <a:pt x="358" y="3191"/>
                    <a:pt x="763" y="3334"/>
                    <a:pt x="1215" y="3334"/>
                  </a:cubicBezTo>
                  <a:cubicBezTo>
                    <a:pt x="2382" y="3334"/>
                    <a:pt x="3335" y="2382"/>
                    <a:pt x="3335" y="1239"/>
                  </a:cubicBezTo>
                  <a:cubicBezTo>
                    <a:pt x="3335" y="786"/>
                    <a:pt x="3168" y="334"/>
                    <a:pt x="2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3"/>
            <p:cNvSpPr/>
            <p:nvPr/>
          </p:nvSpPr>
          <p:spPr>
            <a:xfrm>
              <a:off x="7546826" y="4234035"/>
              <a:ext cx="472012" cy="294320"/>
            </a:xfrm>
            <a:custGeom>
              <a:rect b="b" l="l" r="r" t="t"/>
              <a:pathLst>
                <a:path extrusionOk="0" h="7336" w="11765">
                  <a:moveTo>
                    <a:pt x="5906" y="858"/>
                  </a:moveTo>
                  <a:cubicBezTo>
                    <a:pt x="7454" y="858"/>
                    <a:pt x="8716" y="2120"/>
                    <a:pt x="8716" y="3668"/>
                  </a:cubicBezTo>
                  <a:cubicBezTo>
                    <a:pt x="8716" y="5193"/>
                    <a:pt x="7454" y="6455"/>
                    <a:pt x="5906" y="6455"/>
                  </a:cubicBezTo>
                  <a:cubicBezTo>
                    <a:pt x="4358" y="6455"/>
                    <a:pt x="3120" y="5216"/>
                    <a:pt x="3120" y="3668"/>
                  </a:cubicBezTo>
                  <a:cubicBezTo>
                    <a:pt x="3120" y="2120"/>
                    <a:pt x="4358" y="858"/>
                    <a:pt x="5906" y="858"/>
                  </a:cubicBezTo>
                  <a:close/>
                  <a:moveTo>
                    <a:pt x="381" y="1"/>
                  </a:moveTo>
                  <a:cubicBezTo>
                    <a:pt x="191" y="1"/>
                    <a:pt x="0" y="144"/>
                    <a:pt x="0" y="358"/>
                  </a:cubicBezTo>
                  <a:lnTo>
                    <a:pt x="0" y="7336"/>
                  </a:lnTo>
                  <a:lnTo>
                    <a:pt x="11765" y="7336"/>
                  </a:lnTo>
                  <a:lnTo>
                    <a:pt x="11765" y="358"/>
                  </a:lnTo>
                  <a:cubicBezTo>
                    <a:pt x="11765" y="144"/>
                    <a:pt x="11622" y="1"/>
                    <a:pt x="1145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3"/>
            <p:cNvSpPr/>
            <p:nvPr/>
          </p:nvSpPr>
          <p:spPr>
            <a:xfrm>
              <a:off x="7547789" y="4555075"/>
              <a:ext cx="472975" cy="61183"/>
            </a:xfrm>
            <a:custGeom>
              <a:rect b="b" l="l" r="r" t="t"/>
              <a:pathLst>
                <a:path extrusionOk="0" h="1525" w="11789">
                  <a:moveTo>
                    <a:pt x="0" y="1"/>
                  </a:moveTo>
                  <a:lnTo>
                    <a:pt x="0" y="1168"/>
                  </a:lnTo>
                  <a:cubicBezTo>
                    <a:pt x="0" y="1358"/>
                    <a:pt x="143" y="1525"/>
                    <a:pt x="357" y="1525"/>
                  </a:cubicBezTo>
                  <a:lnTo>
                    <a:pt x="11431" y="1525"/>
                  </a:lnTo>
                  <a:cubicBezTo>
                    <a:pt x="11598" y="1525"/>
                    <a:pt x="11788" y="1382"/>
                    <a:pt x="11788" y="1168"/>
                  </a:cubicBezTo>
                  <a:lnTo>
                    <a:pt x="11788"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 name="Google Shape;541;p43"/>
          <p:cNvGrpSpPr/>
          <p:nvPr/>
        </p:nvGrpSpPr>
        <p:grpSpPr>
          <a:xfrm>
            <a:off x="6619091" y="4971576"/>
            <a:ext cx="377449" cy="473015"/>
            <a:chOff x="6619091" y="4234035"/>
            <a:chExt cx="377449" cy="473015"/>
          </a:xfrm>
        </p:grpSpPr>
        <p:sp>
          <p:nvSpPr>
            <p:cNvPr id="542" name="Google Shape;542;p43"/>
            <p:cNvSpPr/>
            <p:nvPr/>
          </p:nvSpPr>
          <p:spPr>
            <a:xfrm>
              <a:off x="6737565" y="4354435"/>
              <a:ext cx="36349" cy="36349"/>
            </a:xfrm>
            <a:custGeom>
              <a:rect b="b" l="l" r="r" t="t"/>
              <a:pathLst>
                <a:path extrusionOk="0" h="906" w="906">
                  <a:moveTo>
                    <a:pt x="453" y="1"/>
                  </a:moveTo>
                  <a:cubicBezTo>
                    <a:pt x="215" y="1"/>
                    <a:pt x="0" y="215"/>
                    <a:pt x="0" y="453"/>
                  </a:cubicBezTo>
                  <a:cubicBezTo>
                    <a:pt x="0" y="691"/>
                    <a:pt x="215" y="906"/>
                    <a:pt x="453" y="906"/>
                  </a:cubicBezTo>
                  <a:cubicBezTo>
                    <a:pt x="691" y="906"/>
                    <a:pt x="905" y="691"/>
                    <a:pt x="905" y="453"/>
                  </a:cubicBezTo>
                  <a:cubicBezTo>
                    <a:pt x="905" y="191"/>
                    <a:pt x="691"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3"/>
            <p:cNvSpPr/>
            <p:nvPr/>
          </p:nvSpPr>
          <p:spPr>
            <a:xfrm>
              <a:off x="6711768" y="4416541"/>
              <a:ext cx="84132" cy="38274"/>
            </a:xfrm>
            <a:custGeom>
              <a:rect b="b" l="l" r="r" t="t"/>
              <a:pathLst>
                <a:path extrusionOk="0" h="954" w="2097">
                  <a:moveTo>
                    <a:pt x="1096" y="1"/>
                  </a:moveTo>
                  <a:cubicBezTo>
                    <a:pt x="524" y="1"/>
                    <a:pt x="72" y="429"/>
                    <a:pt x="0" y="953"/>
                  </a:cubicBezTo>
                  <a:lnTo>
                    <a:pt x="1953" y="953"/>
                  </a:lnTo>
                  <a:cubicBezTo>
                    <a:pt x="1977" y="834"/>
                    <a:pt x="2048" y="763"/>
                    <a:pt x="2096" y="667"/>
                  </a:cubicBezTo>
                  <a:cubicBezTo>
                    <a:pt x="1929" y="286"/>
                    <a:pt x="1548" y="1"/>
                    <a:pt x="10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3"/>
            <p:cNvSpPr/>
            <p:nvPr/>
          </p:nvSpPr>
          <p:spPr>
            <a:xfrm>
              <a:off x="6619091" y="4234035"/>
              <a:ext cx="270409" cy="38274"/>
            </a:xfrm>
            <a:custGeom>
              <a:rect b="b" l="l" r="r" t="t"/>
              <a:pathLst>
                <a:path extrusionOk="0" h="954" w="6740">
                  <a:moveTo>
                    <a:pt x="977" y="1"/>
                  </a:moveTo>
                  <a:cubicBezTo>
                    <a:pt x="453" y="1"/>
                    <a:pt x="0" y="430"/>
                    <a:pt x="0" y="954"/>
                  </a:cubicBezTo>
                  <a:lnTo>
                    <a:pt x="6740" y="954"/>
                  </a:lnTo>
                  <a:cubicBezTo>
                    <a:pt x="6740" y="430"/>
                    <a:pt x="6311" y="1"/>
                    <a:pt x="5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3"/>
            <p:cNvSpPr/>
            <p:nvPr/>
          </p:nvSpPr>
          <p:spPr>
            <a:xfrm>
              <a:off x="6619091" y="4602858"/>
              <a:ext cx="140500" cy="103229"/>
            </a:xfrm>
            <a:custGeom>
              <a:rect b="b" l="l" r="r" t="t"/>
              <a:pathLst>
                <a:path extrusionOk="0" h="2573" w="3502">
                  <a:moveTo>
                    <a:pt x="0" y="0"/>
                  </a:moveTo>
                  <a:lnTo>
                    <a:pt x="0" y="1572"/>
                  </a:lnTo>
                  <a:cubicBezTo>
                    <a:pt x="0" y="2120"/>
                    <a:pt x="453" y="2572"/>
                    <a:pt x="1001" y="2572"/>
                  </a:cubicBezTo>
                  <a:lnTo>
                    <a:pt x="3501" y="2572"/>
                  </a:lnTo>
                  <a:cubicBezTo>
                    <a:pt x="3454" y="2453"/>
                    <a:pt x="3430" y="2334"/>
                    <a:pt x="3430" y="2215"/>
                  </a:cubicBezTo>
                  <a:lnTo>
                    <a:pt x="3430" y="1405"/>
                  </a:lnTo>
                  <a:lnTo>
                    <a:pt x="2596" y="1405"/>
                  </a:lnTo>
                  <a:cubicBezTo>
                    <a:pt x="2382" y="1405"/>
                    <a:pt x="2239" y="1262"/>
                    <a:pt x="2239" y="1048"/>
                  </a:cubicBezTo>
                  <a:cubicBezTo>
                    <a:pt x="2239" y="834"/>
                    <a:pt x="2429" y="691"/>
                    <a:pt x="2596" y="691"/>
                  </a:cubicBezTo>
                  <a:lnTo>
                    <a:pt x="3406" y="691"/>
                  </a:lnTo>
                  <a:lnTo>
                    <a:pt x="340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3"/>
            <p:cNvSpPr/>
            <p:nvPr/>
          </p:nvSpPr>
          <p:spPr>
            <a:xfrm>
              <a:off x="6621940" y="4299992"/>
              <a:ext cx="267560" cy="276146"/>
            </a:xfrm>
            <a:custGeom>
              <a:rect b="b" l="l" r="r" t="t"/>
              <a:pathLst>
                <a:path extrusionOk="0" h="6883" w="6669">
                  <a:moveTo>
                    <a:pt x="1" y="0"/>
                  </a:moveTo>
                  <a:lnTo>
                    <a:pt x="1" y="6883"/>
                  </a:lnTo>
                  <a:lnTo>
                    <a:pt x="3383" y="6883"/>
                  </a:lnTo>
                  <a:lnTo>
                    <a:pt x="3383" y="6001"/>
                  </a:lnTo>
                  <a:cubicBezTo>
                    <a:pt x="3383" y="5620"/>
                    <a:pt x="3597" y="5287"/>
                    <a:pt x="3930" y="5120"/>
                  </a:cubicBezTo>
                  <a:cubicBezTo>
                    <a:pt x="3930" y="4930"/>
                    <a:pt x="3954" y="4739"/>
                    <a:pt x="3978" y="4549"/>
                  </a:cubicBezTo>
                  <a:lnTo>
                    <a:pt x="1906" y="4549"/>
                  </a:lnTo>
                  <a:cubicBezTo>
                    <a:pt x="1692" y="4549"/>
                    <a:pt x="1549" y="4382"/>
                    <a:pt x="1549" y="4192"/>
                  </a:cubicBezTo>
                  <a:lnTo>
                    <a:pt x="1549" y="4025"/>
                  </a:lnTo>
                  <a:cubicBezTo>
                    <a:pt x="1549" y="3358"/>
                    <a:pt x="1906" y="2763"/>
                    <a:pt x="2430" y="2477"/>
                  </a:cubicBezTo>
                  <a:cubicBezTo>
                    <a:pt x="2287" y="2263"/>
                    <a:pt x="2192" y="2024"/>
                    <a:pt x="2192" y="1786"/>
                  </a:cubicBezTo>
                  <a:cubicBezTo>
                    <a:pt x="2192" y="1167"/>
                    <a:pt x="2716" y="643"/>
                    <a:pt x="3335" y="643"/>
                  </a:cubicBezTo>
                  <a:cubicBezTo>
                    <a:pt x="3954" y="643"/>
                    <a:pt x="4454" y="1167"/>
                    <a:pt x="4454" y="1786"/>
                  </a:cubicBezTo>
                  <a:cubicBezTo>
                    <a:pt x="4454" y="2048"/>
                    <a:pt x="4383" y="2286"/>
                    <a:pt x="4216" y="2477"/>
                  </a:cubicBezTo>
                  <a:cubicBezTo>
                    <a:pt x="4430" y="2620"/>
                    <a:pt x="4645" y="2786"/>
                    <a:pt x="4788" y="3001"/>
                  </a:cubicBezTo>
                  <a:cubicBezTo>
                    <a:pt x="5264" y="2525"/>
                    <a:pt x="5954" y="2263"/>
                    <a:pt x="6669" y="2263"/>
                  </a:cubicBezTo>
                  <a:lnTo>
                    <a:pt x="6669"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3"/>
            <p:cNvSpPr/>
            <p:nvPr/>
          </p:nvSpPr>
          <p:spPr>
            <a:xfrm>
              <a:off x="6861777" y="4473872"/>
              <a:ext cx="28686" cy="26800"/>
            </a:xfrm>
            <a:custGeom>
              <a:rect b="b" l="l" r="r" t="t"/>
              <a:pathLst>
                <a:path extrusionOk="0" h="668" w="715">
                  <a:moveTo>
                    <a:pt x="715" y="0"/>
                  </a:moveTo>
                  <a:cubicBezTo>
                    <a:pt x="334" y="0"/>
                    <a:pt x="24" y="310"/>
                    <a:pt x="0" y="667"/>
                  </a:cubicBezTo>
                  <a:lnTo>
                    <a:pt x="715" y="667"/>
                  </a:lnTo>
                  <a:lnTo>
                    <a:pt x="71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3"/>
            <p:cNvSpPr/>
            <p:nvPr/>
          </p:nvSpPr>
          <p:spPr>
            <a:xfrm>
              <a:off x="6785348" y="4419389"/>
              <a:ext cx="211192" cy="287660"/>
            </a:xfrm>
            <a:custGeom>
              <a:rect b="b" l="l" r="r" t="t"/>
              <a:pathLst>
                <a:path extrusionOk="0" h="7170" w="5264">
                  <a:moveTo>
                    <a:pt x="2620" y="692"/>
                  </a:moveTo>
                  <a:cubicBezTo>
                    <a:pt x="3406" y="692"/>
                    <a:pt x="4025" y="1311"/>
                    <a:pt x="4025" y="2073"/>
                  </a:cubicBezTo>
                  <a:lnTo>
                    <a:pt x="4025" y="2716"/>
                  </a:lnTo>
                  <a:lnTo>
                    <a:pt x="1215" y="2716"/>
                  </a:lnTo>
                  <a:lnTo>
                    <a:pt x="1215" y="2073"/>
                  </a:lnTo>
                  <a:cubicBezTo>
                    <a:pt x="1215" y="1311"/>
                    <a:pt x="1858" y="692"/>
                    <a:pt x="2620" y="692"/>
                  </a:cubicBezTo>
                  <a:close/>
                  <a:moveTo>
                    <a:pt x="2596" y="4264"/>
                  </a:moveTo>
                  <a:cubicBezTo>
                    <a:pt x="2763" y="4264"/>
                    <a:pt x="2953" y="4407"/>
                    <a:pt x="2953" y="4621"/>
                  </a:cubicBezTo>
                  <a:lnTo>
                    <a:pt x="2953" y="5240"/>
                  </a:lnTo>
                  <a:cubicBezTo>
                    <a:pt x="2953" y="5407"/>
                    <a:pt x="2810" y="5597"/>
                    <a:pt x="2596" y="5597"/>
                  </a:cubicBezTo>
                  <a:cubicBezTo>
                    <a:pt x="2405" y="5597"/>
                    <a:pt x="2239" y="5454"/>
                    <a:pt x="2239" y="5240"/>
                  </a:cubicBezTo>
                  <a:lnTo>
                    <a:pt x="2239" y="4621"/>
                  </a:lnTo>
                  <a:cubicBezTo>
                    <a:pt x="2239" y="4430"/>
                    <a:pt x="2382" y="4264"/>
                    <a:pt x="2596" y="4264"/>
                  </a:cubicBezTo>
                  <a:close/>
                  <a:moveTo>
                    <a:pt x="2620" y="1"/>
                  </a:moveTo>
                  <a:cubicBezTo>
                    <a:pt x="1453" y="1"/>
                    <a:pt x="548" y="954"/>
                    <a:pt x="548" y="2073"/>
                  </a:cubicBezTo>
                  <a:lnTo>
                    <a:pt x="548" y="2716"/>
                  </a:lnTo>
                  <a:lnTo>
                    <a:pt x="357" y="2716"/>
                  </a:lnTo>
                  <a:cubicBezTo>
                    <a:pt x="167" y="2716"/>
                    <a:pt x="0" y="2859"/>
                    <a:pt x="0" y="3073"/>
                  </a:cubicBezTo>
                  <a:lnTo>
                    <a:pt x="0" y="6812"/>
                  </a:lnTo>
                  <a:cubicBezTo>
                    <a:pt x="0" y="7002"/>
                    <a:pt x="143" y="7169"/>
                    <a:pt x="357" y="7169"/>
                  </a:cubicBezTo>
                  <a:lnTo>
                    <a:pt x="4906" y="7169"/>
                  </a:lnTo>
                  <a:cubicBezTo>
                    <a:pt x="5096" y="7169"/>
                    <a:pt x="5263" y="7026"/>
                    <a:pt x="5263" y="6812"/>
                  </a:cubicBezTo>
                  <a:lnTo>
                    <a:pt x="5263" y="3073"/>
                  </a:lnTo>
                  <a:cubicBezTo>
                    <a:pt x="5239" y="2859"/>
                    <a:pt x="5073" y="2716"/>
                    <a:pt x="4882" y="2716"/>
                  </a:cubicBezTo>
                  <a:lnTo>
                    <a:pt x="4715" y="2716"/>
                  </a:lnTo>
                  <a:lnTo>
                    <a:pt x="4715" y="2073"/>
                  </a:lnTo>
                  <a:cubicBezTo>
                    <a:pt x="4715" y="930"/>
                    <a:pt x="3739" y="1"/>
                    <a:pt x="26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43"/>
          <p:cNvGrpSpPr/>
          <p:nvPr/>
        </p:nvGrpSpPr>
        <p:grpSpPr>
          <a:xfrm>
            <a:off x="5595831" y="2892835"/>
            <a:ext cx="476786" cy="474941"/>
            <a:chOff x="5595831" y="2739765"/>
            <a:chExt cx="476786" cy="474941"/>
          </a:xfrm>
        </p:grpSpPr>
        <p:sp>
          <p:nvSpPr>
            <p:cNvPr id="550" name="Google Shape;550;p43"/>
            <p:cNvSpPr/>
            <p:nvPr/>
          </p:nvSpPr>
          <p:spPr>
            <a:xfrm>
              <a:off x="5925456" y="2786385"/>
              <a:ext cx="77030" cy="110691"/>
            </a:xfrm>
            <a:custGeom>
              <a:rect b="b" l="l" r="r" t="t"/>
              <a:pathLst>
                <a:path extrusionOk="0" h="2759" w="1920">
                  <a:moveTo>
                    <a:pt x="1193" y="0"/>
                  </a:moveTo>
                  <a:cubicBezTo>
                    <a:pt x="1095" y="0"/>
                    <a:pt x="996" y="43"/>
                    <a:pt x="929" y="124"/>
                  </a:cubicBezTo>
                  <a:lnTo>
                    <a:pt x="95" y="1172"/>
                  </a:lnTo>
                  <a:cubicBezTo>
                    <a:pt x="0" y="1267"/>
                    <a:pt x="0" y="1410"/>
                    <a:pt x="72" y="1529"/>
                  </a:cubicBezTo>
                  <a:cubicBezTo>
                    <a:pt x="119" y="1648"/>
                    <a:pt x="238" y="1744"/>
                    <a:pt x="357" y="1744"/>
                  </a:cubicBezTo>
                  <a:lnTo>
                    <a:pt x="762" y="1744"/>
                  </a:lnTo>
                  <a:lnTo>
                    <a:pt x="381" y="2220"/>
                  </a:lnTo>
                  <a:cubicBezTo>
                    <a:pt x="262" y="2363"/>
                    <a:pt x="310" y="2553"/>
                    <a:pt x="453" y="2672"/>
                  </a:cubicBezTo>
                  <a:cubicBezTo>
                    <a:pt x="512" y="2732"/>
                    <a:pt x="585" y="2759"/>
                    <a:pt x="657" y="2759"/>
                  </a:cubicBezTo>
                  <a:cubicBezTo>
                    <a:pt x="758" y="2759"/>
                    <a:pt x="860" y="2708"/>
                    <a:pt x="929" y="2625"/>
                  </a:cubicBezTo>
                  <a:cubicBezTo>
                    <a:pt x="929" y="2625"/>
                    <a:pt x="1762" y="1577"/>
                    <a:pt x="1786" y="1553"/>
                  </a:cubicBezTo>
                  <a:cubicBezTo>
                    <a:pt x="1920" y="1331"/>
                    <a:pt x="1783" y="1025"/>
                    <a:pt x="1550" y="1025"/>
                  </a:cubicBezTo>
                  <a:cubicBezTo>
                    <a:pt x="1534" y="1025"/>
                    <a:pt x="1517" y="1026"/>
                    <a:pt x="1500" y="1029"/>
                  </a:cubicBezTo>
                  <a:lnTo>
                    <a:pt x="1072" y="1029"/>
                  </a:lnTo>
                  <a:lnTo>
                    <a:pt x="1453" y="553"/>
                  </a:lnTo>
                  <a:cubicBezTo>
                    <a:pt x="1572" y="386"/>
                    <a:pt x="1548" y="196"/>
                    <a:pt x="1405" y="77"/>
                  </a:cubicBezTo>
                  <a:cubicBezTo>
                    <a:pt x="1343" y="25"/>
                    <a:pt x="1268" y="0"/>
                    <a:pt x="11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43"/>
            <p:cNvSpPr/>
            <p:nvPr/>
          </p:nvSpPr>
          <p:spPr>
            <a:xfrm>
              <a:off x="6040079" y="2739765"/>
              <a:ext cx="28726" cy="75506"/>
            </a:xfrm>
            <a:custGeom>
              <a:rect b="b" l="l" r="r" t="t"/>
              <a:pathLst>
                <a:path extrusionOk="0" h="1882" w="716">
                  <a:moveTo>
                    <a:pt x="358" y="0"/>
                  </a:moveTo>
                  <a:cubicBezTo>
                    <a:pt x="191" y="0"/>
                    <a:pt x="1" y="167"/>
                    <a:pt x="1" y="358"/>
                  </a:cubicBezTo>
                  <a:lnTo>
                    <a:pt x="1" y="1524"/>
                  </a:lnTo>
                  <a:cubicBezTo>
                    <a:pt x="1" y="1715"/>
                    <a:pt x="144" y="1882"/>
                    <a:pt x="358" y="1882"/>
                  </a:cubicBezTo>
                  <a:cubicBezTo>
                    <a:pt x="572" y="1882"/>
                    <a:pt x="715" y="1739"/>
                    <a:pt x="715" y="1524"/>
                  </a:cubicBezTo>
                  <a:lnTo>
                    <a:pt x="715" y="358"/>
                  </a:lnTo>
                  <a:cubicBezTo>
                    <a:pt x="691" y="167"/>
                    <a:pt x="549"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43"/>
            <p:cNvSpPr/>
            <p:nvPr/>
          </p:nvSpPr>
          <p:spPr>
            <a:xfrm>
              <a:off x="6039157" y="2841991"/>
              <a:ext cx="28686" cy="27763"/>
            </a:xfrm>
            <a:custGeom>
              <a:rect b="b" l="l" r="r" t="t"/>
              <a:pathLst>
                <a:path extrusionOk="0" h="692" w="715">
                  <a:moveTo>
                    <a:pt x="357" y="0"/>
                  </a:moveTo>
                  <a:cubicBezTo>
                    <a:pt x="143" y="0"/>
                    <a:pt x="0" y="167"/>
                    <a:pt x="0" y="358"/>
                  </a:cubicBezTo>
                  <a:cubicBezTo>
                    <a:pt x="0" y="548"/>
                    <a:pt x="143" y="691"/>
                    <a:pt x="357" y="691"/>
                  </a:cubicBezTo>
                  <a:cubicBezTo>
                    <a:pt x="572" y="691"/>
                    <a:pt x="714" y="524"/>
                    <a:pt x="714" y="358"/>
                  </a:cubicBezTo>
                  <a:cubicBezTo>
                    <a:pt x="714" y="143"/>
                    <a:pt x="572"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43"/>
            <p:cNvSpPr/>
            <p:nvPr/>
          </p:nvSpPr>
          <p:spPr>
            <a:xfrm>
              <a:off x="5595831" y="2739765"/>
              <a:ext cx="297169" cy="70732"/>
            </a:xfrm>
            <a:custGeom>
              <a:rect b="b" l="l" r="r" t="t"/>
              <a:pathLst>
                <a:path extrusionOk="0" h="1763" w="7407">
                  <a:moveTo>
                    <a:pt x="1215" y="0"/>
                  </a:moveTo>
                  <a:cubicBezTo>
                    <a:pt x="548" y="0"/>
                    <a:pt x="0" y="548"/>
                    <a:pt x="0" y="1239"/>
                  </a:cubicBezTo>
                  <a:lnTo>
                    <a:pt x="0" y="1763"/>
                  </a:lnTo>
                  <a:lnTo>
                    <a:pt x="7406" y="1763"/>
                  </a:lnTo>
                  <a:lnTo>
                    <a:pt x="7406" y="1239"/>
                  </a:lnTo>
                  <a:cubicBezTo>
                    <a:pt x="7406" y="572"/>
                    <a:pt x="6882" y="0"/>
                    <a:pt x="6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43"/>
            <p:cNvSpPr/>
            <p:nvPr/>
          </p:nvSpPr>
          <p:spPr>
            <a:xfrm>
              <a:off x="5699019" y="2890697"/>
              <a:ext cx="77432" cy="90832"/>
            </a:xfrm>
            <a:custGeom>
              <a:rect b="b" l="l" r="r" t="t"/>
              <a:pathLst>
                <a:path extrusionOk="0" h="2264" w="1930">
                  <a:moveTo>
                    <a:pt x="1119" y="1"/>
                  </a:moveTo>
                  <a:cubicBezTo>
                    <a:pt x="500" y="1"/>
                    <a:pt x="0" y="501"/>
                    <a:pt x="0" y="1120"/>
                  </a:cubicBezTo>
                  <a:cubicBezTo>
                    <a:pt x="0" y="1763"/>
                    <a:pt x="500" y="2263"/>
                    <a:pt x="1119" y="2263"/>
                  </a:cubicBezTo>
                  <a:cubicBezTo>
                    <a:pt x="1453" y="2263"/>
                    <a:pt x="1715" y="2144"/>
                    <a:pt x="1929" y="1930"/>
                  </a:cubicBezTo>
                  <a:lnTo>
                    <a:pt x="1786" y="1430"/>
                  </a:lnTo>
                  <a:cubicBezTo>
                    <a:pt x="1667" y="1073"/>
                    <a:pt x="1691" y="644"/>
                    <a:pt x="1905" y="287"/>
                  </a:cubicBezTo>
                  <a:cubicBezTo>
                    <a:pt x="1691" y="120"/>
                    <a:pt x="1429" y="1"/>
                    <a:pt x="11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3"/>
            <p:cNvSpPr/>
            <p:nvPr/>
          </p:nvSpPr>
          <p:spPr>
            <a:xfrm>
              <a:off x="5595831" y="2839143"/>
              <a:ext cx="297169" cy="373597"/>
            </a:xfrm>
            <a:custGeom>
              <a:rect b="b" l="l" r="r" t="t"/>
              <a:pathLst>
                <a:path extrusionOk="0" h="9312" w="7407">
                  <a:moveTo>
                    <a:pt x="0" y="0"/>
                  </a:moveTo>
                  <a:lnTo>
                    <a:pt x="0" y="8097"/>
                  </a:lnTo>
                  <a:cubicBezTo>
                    <a:pt x="0" y="8788"/>
                    <a:pt x="548" y="9311"/>
                    <a:pt x="1215" y="9311"/>
                  </a:cubicBezTo>
                  <a:lnTo>
                    <a:pt x="6382" y="9311"/>
                  </a:lnTo>
                  <a:cubicBezTo>
                    <a:pt x="6144" y="9169"/>
                    <a:pt x="5930" y="9002"/>
                    <a:pt x="5716" y="8788"/>
                  </a:cubicBezTo>
                  <a:cubicBezTo>
                    <a:pt x="5430" y="8478"/>
                    <a:pt x="5215" y="8311"/>
                    <a:pt x="4882" y="8121"/>
                  </a:cubicBezTo>
                  <a:lnTo>
                    <a:pt x="4311" y="7835"/>
                  </a:lnTo>
                  <a:cubicBezTo>
                    <a:pt x="4001" y="7692"/>
                    <a:pt x="3763" y="7382"/>
                    <a:pt x="3644" y="7049"/>
                  </a:cubicBezTo>
                  <a:cubicBezTo>
                    <a:pt x="3525" y="6692"/>
                    <a:pt x="3548" y="6335"/>
                    <a:pt x="3691" y="6025"/>
                  </a:cubicBezTo>
                  <a:cubicBezTo>
                    <a:pt x="3906" y="5558"/>
                    <a:pt x="4390" y="5266"/>
                    <a:pt x="4885" y="5266"/>
                  </a:cubicBezTo>
                  <a:cubicBezTo>
                    <a:pt x="4996" y="5266"/>
                    <a:pt x="5107" y="5280"/>
                    <a:pt x="5215" y="5311"/>
                  </a:cubicBezTo>
                  <a:lnTo>
                    <a:pt x="4739" y="3929"/>
                  </a:lnTo>
                  <a:cubicBezTo>
                    <a:pt x="4430" y="4144"/>
                    <a:pt x="4072" y="4263"/>
                    <a:pt x="3691" y="4263"/>
                  </a:cubicBezTo>
                  <a:cubicBezTo>
                    <a:pt x="2691" y="4263"/>
                    <a:pt x="1881" y="3453"/>
                    <a:pt x="1881" y="2453"/>
                  </a:cubicBezTo>
                  <a:cubicBezTo>
                    <a:pt x="1881" y="1429"/>
                    <a:pt x="2691" y="619"/>
                    <a:pt x="3691" y="619"/>
                  </a:cubicBezTo>
                  <a:cubicBezTo>
                    <a:pt x="4168" y="619"/>
                    <a:pt x="4620" y="810"/>
                    <a:pt x="4954" y="1143"/>
                  </a:cubicBezTo>
                  <a:cubicBezTo>
                    <a:pt x="5144" y="1024"/>
                    <a:pt x="5382" y="953"/>
                    <a:pt x="5620" y="953"/>
                  </a:cubicBezTo>
                  <a:cubicBezTo>
                    <a:pt x="6216" y="953"/>
                    <a:pt x="6740" y="1334"/>
                    <a:pt x="6930" y="1881"/>
                  </a:cubicBezTo>
                  <a:lnTo>
                    <a:pt x="7335" y="2953"/>
                  </a:lnTo>
                  <a:cubicBezTo>
                    <a:pt x="7359" y="2953"/>
                    <a:pt x="7383" y="2929"/>
                    <a:pt x="7406" y="2929"/>
                  </a:cubicBezTo>
                  <a:lnTo>
                    <a:pt x="740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43"/>
            <p:cNvSpPr/>
            <p:nvPr/>
          </p:nvSpPr>
          <p:spPr>
            <a:xfrm>
              <a:off x="5763011" y="2907266"/>
              <a:ext cx="309606" cy="307440"/>
            </a:xfrm>
            <a:custGeom>
              <a:rect b="b" l="l" r="r" t="t"/>
              <a:pathLst>
                <a:path extrusionOk="0" h="7663" w="7717">
                  <a:moveTo>
                    <a:pt x="1449" y="0"/>
                  </a:moveTo>
                  <a:cubicBezTo>
                    <a:pt x="1395" y="0"/>
                    <a:pt x="1341" y="6"/>
                    <a:pt x="1287" y="17"/>
                  </a:cubicBezTo>
                  <a:cubicBezTo>
                    <a:pt x="929" y="136"/>
                    <a:pt x="715" y="541"/>
                    <a:pt x="834" y="898"/>
                  </a:cubicBezTo>
                  <a:lnTo>
                    <a:pt x="2287" y="5018"/>
                  </a:lnTo>
                  <a:lnTo>
                    <a:pt x="1072" y="4375"/>
                  </a:lnTo>
                  <a:cubicBezTo>
                    <a:pt x="975" y="4319"/>
                    <a:pt x="871" y="4294"/>
                    <a:pt x="770" y="4294"/>
                  </a:cubicBezTo>
                  <a:cubicBezTo>
                    <a:pt x="525" y="4294"/>
                    <a:pt x="292" y="4441"/>
                    <a:pt x="191" y="4660"/>
                  </a:cubicBezTo>
                  <a:cubicBezTo>
                    <a:pt x="1" y="4994"/>
                    <a:pt x="144" y="5423"/>
                    <a:pt x="477" y="5565"/>
                  </a:cubicBezTo>
                  <a:lnTo>
                    <a:pt x="1048" y="5851"/>
                  </a:lnTo>
                  <a:cubicBezTo>
                    <a:pt x="1453" y="6066"/>
                    <a:pt x="1739" y="6304"/>
                    <a:pt x="2049" y="6637"/>
                  </a:cubicBezTo>
                  <a:cubicBezTo>
                    <a:pt x="2694" y="7265"/>
                    <a:pt x="3568" y="7663"/>
                    <a:pt x="4467" y="7663"/>
                  </a:cubicBezTo>
                  <a:cubicBezTo>
                    <a:pt x="4796" y="7663"/>
                    <a:pt x="5129" y="7609"/>
                    <a:pt x="5454" y="7494"/>
                  </a:cubicBezTo>
                  <a:cubicBezTo>
                    <a:pt x="6264" y="7232"/>
                    <a:pt x="6931" y="6637"/>
                    <a:pt x="7288" y="5899"/>
                  </a:cubicBezTo>
                  <a:cubicBezTo>
                    <a:pt x="7621" y="5089"/>
                    <a:pt x="7717" y="4232"/>
                    <a:pt x="7455" y="3398"/>
                  </a:cubicBezTo>
                  <a:lnTo>
                    <a:pt x="6788" y="1446"/>
                  </a:lnTo>
                  <a:cubicBezTo>
                    <a:pt x="6693" y="1180"/>
                    <a:pt x="6432" y="1005"/>
                    <a:pt x="6149" y="1005"/>
                  </a:cubicBezTo>
                  <a:cubicBezTo>
                    <a:pt x="6077" y="1005"/>
                    <a:pt x="6003" y="1016"/>
                    <a:pt x="5930" y="1041"/>
                  </a:cubicBezTo>
                  <a:cubicBezTo>
                    <a:pt x="5573" y="1160"/>
                    <a:pt x="5383" y="1541"/>
                    <a:pt x="5502" y="1898"/>
                  </a:cubicBezTo>
                  <a:lnTo>
                    <a:pt x="5502" y="1898"/>
                  </a:lnTo>
                  <a:cubicBezTo>
                    <a:pt x="5408" y="1618"/>
                    <a:pt x="5154" y="1455"/>
                    <a:pt x="4877" y="1455"/>
                  </a:cubicBezTo>
                  <a:cubicBezTo>
                    <a:pt x="4800" y="1455"/>
                    <a:pt x="4722" y="1467"/>
                    <a:pt x="4644" y="1493"/>
                  </a:cubicBezTo>
                  <a:cubicBezTo>
                    <a:pt x="4287" y="1612"/>
                    <a:pt x="4121" y="1993"/>
                    <a:pt x="4240" y="2350"/>
                  </a:cubicBezTo>
                  <a:cubicBezTo>
                    <a:pt x="4148" y="2074"/>
                    <a:pt x="3885" y="1898"/>
                    <a:pt x="3605" y="1898"/>
                  </a:cubicBezTo>
                  <a:cubicBezTo>
                    <a:pt x="3523" y="1898"/>
                    <a:pt x="3440" y="1913"/>
                    <a:pt x="3358" y="1946"/>
                  </a:cubicBezTo>
                  <a:cubicBezTo>
                    <a:pt x="3001" y="2041"/>
                    <a:pt x="2835" y="2446"/>
                    <a:pt x="2954" y="2803"/>
                  </a:cubicBezTo>
                  <a:lnTo>
                    <a:pt x="2120" y="469"/>
                  </a:lnTo>
                  <a:cubicBezTo>
                    <a:pt x="2019" y="166"/>
                    <a:pt x="1747" y="0"/>
                    <a:pt x="14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43"/>
          <p:cNvGrpSpPr/>
          <p:nvPr/>
        </p:nvGrpSpPr>
        <p:grpSpPr>
          <a:xfrm>
            <a:off x="5595831" y="3946463"/>
            <a:ext cx="472975" cy="471049"/>
            <a:chOff x="5595831" y="3486920"/>
            <a:chExt cx="472975" cy="471049"/>
          </a:xfrm>
        </p:grpSpPr>
        <p:sp>
          <p:nvSpPr>
            <p:cNvPr id="558" name="Google Shape;558;p43"/>
            <p:cNvSpPr/>
            <p:nvPr/>
          </p:nvSpPr>
          <p:spPr>
            <a:xfrm>
              <a:off x="5595831" y="3486920"/>
              <a:ext cx="200680" cy="198754"/>
            </a:xfrm>
            <a:custGeom>
              <a:rect b="b" l="l" r="r" t="t"/>
              <a:pathLst>
                <a:path extrusionOk="0" h="4954" w="5002">
                  <a:moveTo>
                    <a:pt x="357" y="0"/>
                  </a:moveTo>
                  <a:cubicBezTo>
                    <a:pt x="191" y="0"/>
                    <a:pt x="0" y="143"/>
                    <a:pt x="0" y="357"/>
                  </a:cubicBezTo>
                  <a:lnTo>
                    <a:pt x="0" y="4644"/>
                  </a:lnTo>
                  <a:cubicBezTo>
                    <a:pt x="0" y="4763"/>
                    <a:pt x="95" y="4858"/>
                    <a:pt x="214" y="4930"/>
                  </a:cubicBezTo>
                  <a:cubicBezTo>
                    <a:pt x="262" y="4954"/>
                    <a:pt x="310" y="4954"/>
                    <a:pt x="357" y="4954"/>
                  </a:cubicBezTo>
                  <a:cubicBezTo>
                    <a:pt x="453" y="4954"/>
                    <a:pt x="500" y="4930"/>
                    <a:pt x="572" y="4906"/>
                  </a:cubicBezTo>
                  <a:lnTo>
                    <a:pt x="2120" y="3691"/>
                  </a:lnTo>
                  <a:lnTo>
                    <a:pt x="4644" y="3691"/>
                  </a:lnTo>
                  <a:cubicBezTo>
                    <a:pt x="4834" y="3691"/>
                    <a:pt x="5001" y="3525"/>
                    <a:pt x="5001" y="3334"/>
                  </a:cubicBezTo>
                  <a:lnTo>
                    <a:pt x="5001" y="357"/>
                  </a:lnTo>
                  <a:cubicBezTo>
                    <a:pt x="5001" y="167"/>
                    <a:pt x="4858" y="0"/>
                    <a:pt x="4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43"/>
            <p:cNvSpPr/>
            <p:nvPr/>
          </p:nvSpPr>
          <p:spPr>
            <a:xfrm>
              <a:off x="5848988" y="3816546"/>
              <a:ext cx="219817" cy="141423"/>
            </a:xfrm>
            <a:custGeom>
              <a:rect b="b" l="l" r="r" t="t"/>
              <a:pathLst>
                <a:path extrusionOk="0" h="3525" w="5479">
                  <a:moveTo>
                    <a:pt x="2716" y="0"/>
                  </a:moveTo>
                  <a:cubicBezTo>
                    <a:pt x="2621" y="0"/>
                    <a:pt x="2525" y="24"/>
                    <a:pt x="2478" y="72"/>
                  </a:cubicBezTo>
                  <a:lnTo>
                    <a:pt x="1787" y="738"/>
                  </a:lnTo>
                  <a:lnTo>
                    <a:pt x="1406" y="738"/>
                  </a:lnTo>
                  <a:cubicBezTo>
                    <a:pt x="620" y="738"/>
                    <a:pt x="1" y="1358"/>
                    <a:pt x="1" y="2143"/>
                  </a:cubicBezTo>
                  <a:cubicBezTo>
                    <a:pt x="1" y="2905"/>
                    <a:pt x="620" y="3525"/>
                    <a:pt x="1406" y="3525"/>
                  </a:cubicBezTo>
                  <a:lnTo>
                    <a:pt x="4073" y="3525"/>
                  </a:lnTo>
                  <a:cubicBezTo>
                    <a:pt x="4859" y="3525"/>
                    <a:pt x="5478" y="2905"/>
                    <a:pt x="5478" y="2143"/>
                  </a:cubicBezTo>
                  <a:cubicBezTo>
                    <a:pt x="5454" y="1358"/>
                    <a:pt x="4835" y="738"/>
                    <a:pt x="4049" y="738"/>
                  </a:cubicBezTo>
                  <a:lnTo>
                    <a:pt x="3645" y="738"/>
                  </a:lnTo>
                  <a:lnTo>
                    <a:pt x="2954" y="72"/>
                  </a:lnTo>
                  <a:cubicBezTo>
                    <a:pt x="2882" y="24"/>
                    <a:pt x="2811" y="0"/>
                    <a:pt x="2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43"/>
            <p:cNvSpPr/>
            <p:nvPr/>
          </p:nvSpPr>
          <p:spPr>
            <a:xfrm>
              <a:off x="5595831" y="3709506"/>
              <a:ext cx="234100" cy="248463"/>
            </a:xfrm>
            <a:custGeom>
              <a:rect b="b" l="l" r="r" t="t"/>
              <a:pathLst>
                <a:path extrusionOk="0" h="6193" w="5835">
                  <a:moveTo>
                    <a:pt x="2382" y="1"/>
                  </a:moveTo>
                  <a:cubicBezTo>
                    <a:pt x="2048" y="1"/>
                    <a:pt x="1762" y="96"/>
                    <a:pt x="1500" y="263"/>
                  </a:cubicBezTo>
                  <a:cubicBezTo>
                    <a:pt x="1215" y="453"/>
                    <a:pt x="905" y="549"/>
                    <a:pt x="595" y="549"/>
                  </a:cubicBezTo>
                  <a:lnTo>
                    <a:pt x="357" y="549"/>
                  </a:lnTo>
                  <a:cubicBezTo>
                    <a:pt x="191" y="549"/>
                    <a:pt x="0" y="692"/>
                    <a:pt x="0" y="906"/>
                  </a:cubicBezTo>
                  <a:lnTo>
                    <a:pt x="0" y="3097"/>
                  </a:lnTo>
                  <a:cubicBezTo>
                    <a:pt x="0" y="3287"/>
                    <a:pt x="119" y="3430"/>
                    <a:pt x="310" y="3430"/>
                  </a:cubicBezTo>
                  <a:cubicBezTo>
                    <a:pt x="1215" y="3573"/>
                    <a:pt x="1977" y="4359"/>
                    <a:pt x="1977" y="5335"/>
                  </a:cubicBezTo>
                  <a:lnTo>
                    <a:pt x="1977" y="5597"/>
                  </a:lnTo>
                  <a:cubicBezTo>
                    <a:pt x="1977" y="5931"/>
                    <a:pt x="2239" y="6193"/>
                    <a:pt x="2572" y="6193"/>
                  </a:cubicBezTo>
                  <a:cubicBezTo>
                    <a:pt x="3072" y="6193"/>
                    <a:pt x="3525" y="5788"/>
                    <a:pt x="3525" y="5240"/>
                  </a:cubicBezTo>
                  <a:lnTo>
                    <a:pt x="3525" y="4049"/>
                  </a:lnTo>
                  <a:lnTo>
                    <a:pt x="4882" y="4049"/>
                  </a:lnTo>
                  <a:cubicBezTo>
                    <a:pt x="5382" y="4049"/>
                    <a:pt x="5835" y="3645"/>
                    <a:pt x="5835" y="3097"/>
                  </a:cubicBezTo>
                  <a:lnTo>
                    <a:pt x="5835" y="930"/>
                  </a:lnTo>
                  <a:cubicBezTo>
                    <a:pt x="5835" y="453"/>
                    <a:pt x="5406" y="1"/>
                    <a:pt x="48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3"/>
            <p:cNvSpPr/>
            <p:nvPr/>
          </p:nvSpPr>
          <p:spPr>
            <a:xfrm>
              <a:off x="5834665" y="3487843"/>
              <a:ext cx="234140" cy="249426"/>
            </a:xfrm>
            <a:custGeom>
              <a:rect b="b" l="l" r="r" t="t"/>
              <a:pathLst>
                <a:path extrusionOk="0" h="6217" w="5836">
                  <a:moveTo>
                    <a:pt x="953" y="1"/>
                  </a:moveTo>
                  <a:cubicBezTo>
                    <a:pt x="453" y="1"/>
                    <a:pt x="1" y="406"/>
                    <a:pt x="1" y="954"/>
                  </a:cubicBezTo>
                  <a:lnTo>
                    <a:pt x="1" y="3121"/>
                  </a:lnTo>
                  <a:cubicBezTo>
                    <a:pt x="1" y="3621"/>
                    <a:pt x="429" y="4073"/>
                    <a:pt x="953" y="4073"/>
                  </a:cubicBezTo>
                  <a:lnTo>
                    <a:pt x="2335" y="4073"/>
                  </a:lnTo>
                  <a:lnTo>
                    <a:pt x="2335" y="5264"/>
                  </a:lnTo>
                  <a:cubicBezTo>
                    <a:pt x="2335" y="5812"/>
                    <a:pt x="2763" y="6217"/>
                    <a:pt x="3287" y="6217"/>
                  </a:cubicBezTo>
                  <a:cubicBezTo>
                    <a:pt x="3597" y="6217"/>
                    <a:pt x="3882" y="5955"/>
                    <a:pt x="3882" y="5621"/>
                  </a:cubicBezTo>
                  <a:lnTo>
                    <a:pt x="3882" y="5335"/>
                  </a:lnTo>
                  <a:cubicBezTo>
                    <a:pt x="3882" y="4383"/>
                    <a:pt x="4621" y="3573"/>
                    <a:pt x="5549" y="3430"/>
                  </a:cubicBezTo>
                  <a:cubicBezTo>
                    <a:pt x="5716" y="3383"/>
                    <a:pt x="5835" y="3240"/>
                    <a:pt x="5835" y="3097"/>
                  </a:cubicBezTo>
                  <a:lnTo>
                    <a:pt x="5835" y="858"/>
                  </a:lnTo>
                  <a:cubicBezTo>
                    <a:pt x="5811" y="668"/>
                    <a:pt x="5669" y="525"/>
                    <a:pt x="5478" y="525"/>
                  </a:cubicBezTo>
                  <a:lnTo>
                    <a:pt x="5240" y="525"/>
                  </a:lnTo>
                  <a:cubicBezTo>
                    <a:pt x="4907" y="525"/>
                    <a:pt x="4621" y="430"/>
                    <a:pt x="4359" y="263"/>
                  </a:cubicBezTo>
                  <a:cubicBezTo>
                    <a:pt x="4073" y="72"/>
                    <a:pt x="3763" y="1"/>
                    <a:pt x="3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43"/>
          <p:cNvGrpSpPr/>
          <p:nvPr/>
        </p:nvGrpSpPr>
        <p:grpSpPr>
          <a:xfrm>
            <a:off x="5660785" y="4996199"/>
            <a:ext cx="343026" cy="472975"/>
            <a:chOff x="5660785" y="4233112"/>
            <a:chExt cx="343026" cy="472975"/>
          </a:xfrm>
        </p:grpSpPr>
        <p:sp>
          <p:nvSpPr>
            <p:cNvPr id="563" name="Google Shape;563;p43"/>
            <p:cNvSpPr/>
            <p:nvPr/>
          </p:nvSpPr>
          <p:spPr>
            <a:xfrm>
              <a:off x="5660785" y="4233112"/>
              <a:ext cx="342103" cy="62146"/>
            </a:xfrm>
            <a:custGeom>
              <a:rect b="b" l="l" r="r" t="t"/>
              <a:pathLst>
                <a:path extrusionOk="0" h="1549" w="8527">
                  <a:moveTo>
                    <a:pt x="977" y="0"/>
                  </a:moveTo>
                  <a:cubicBezTo>
                    <a:pt x="429" y="0"/>
                    <a:pt x="0" y="453"/>
                    <a:pt x="0" y="977"/>
                  </a:cubicBezTo>
                  <a:lnTo>
                    <a:pt x="0" y="1548"/>
                  </a:lnTo>
                  <a:lnTo>
                    <a:pt x="8526" y="1548"/>
                  </a:lnTo>
                  <a:lnTo>
                    <a:pt x="8526" y="977"/>
                  </a:lnTo>
                  <a:cubicBezTo>
                    <a:pt x="8526" y="453"/>
                    <a:pt x="8097" y="24"/>
                    <a:pt x="75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3"/>
            <p:cNvSpPr/>
            <p:nvPr/>
          </p:nvSpPr>
          <p:spPr>
            <a:xfrm>
              <a:off x="5660785" y="4322901"/>
              <a:ext cx="343026" cy="383186"/>
            </a:xfrm>
            <a:custGeom>
              <a:rect b="b" l="l" r="r" t="t"/>
              <a:pathLst>
                <a:path extrusionOk="0" h="9551" w="8550">
                  <a:moveTo>
                    <a:pt x="2391" y="1013"/>
                  </a:moveTo>
                  <a:cubicBezTo>
                    <a:pt x="2477" y="1013"/>
                    <a:pt x="2561" y="1049"/>
                    <a:pt x="2620" y="1120"/>
                  </a:cubicBezTo>
                  <a:cubicBezTo>
                    <a:pt x="2763" y="1263"/>
                    <a:pt x="2763" y="1477"/>
                    <a:pt x="2620" y="1596"/>
                  </a:cubicBezTo>
                  <a:lnTo>
                    <a:pt x="2406" y="1811"/>
                  </a:lnTo>
                  <a:lnTo>
                    <a:pt x="2620" y="2001"/>
                  </a:lnTo>
                  <a:cubicBezTo>
                    <a:pt x="2763" y="2168"/>
                    <a:pt x="2763" y="2358"/>
                    <a:pt x="2620" y="2501"/>
                  </a:cubicBezTo>
                  <a:cubicBezTo>
                    <a:pt x="2549" y="2549"/>
                    <a:pt x="2453" y="2573"/>
                    <a:pt x="2382" y="2573"/>
                  </a:cubicBezTo>
                  <a:cubicBezTo>
                    <a:pt x="2287" y="2573"/>
                    <a:pt x="2191" y="2549"/>
                    <a:pt x="2144" y="2501"/>
                  </a:cubicBezTo>
                  <a:lnTo>
                    <a:pt x="1929" y="2287"/>
                  </a:lnTo>
                  <a:lnTo>
                    <a:pt x="1715" y="2501"/>
                  </a:lnTo>
                  <a:cubicBezTo>
                    <a:pt x="1668" y="2549"/>
                    <a:pt x="1572" y="2573"/>
                    <a:pt x="1477" y="2573"/>
                  </a:cubicBezTo>
                  <a:cubicBezTo>
                    <a:pt x="1382" y="2573"/>
                    <a:pt x="1310" y="2549"/>
                    <a:pt x="1239" y="2501"/>
                  </a:cubicBezTo>
                  <a:cubicBezTo>
                    <a:pt x="1096" y="2335"/>
                    <a:pt x="1096" y="2144"/>
                    <a:pt x="1239" y="2001"/>
                  </a:cubicBezTo>
                  <a:lnTo>
                    <a:pt x="1453" y="1811"/>
                  </a:lnTo>
                  <a:lnTo>
                    <a:pt x="1239" y="1596"/>
                  </a:lnTo>
                  <a:cubicBezTo>
                    <a:pt x="1096" y="1453"/>
                    <a:pt x="1096" y="1239"/>
                    <a:pt x="1239" y="1120"/>
                  </a:cubicBezTo>
                  <a:cubicBezTo>
                    <a:pt x="1310" y="1049"/>
                    <a:pt x="1400" y="1013"/>
                    <a:pt x="1486" y="1013"/>
                  </a:cubicBezTo>
                  <a:cubicBezTo>
                    <a:pt x="1572" y="1013"/>
                    <a:pt x="1656" y="1049"/>
                    <a:pt x="1715" y="1120"/>
                  </a:cubicBezTo>
                  <a:lnTo>
                    <a:pt x="1929" y="1334"/>
                  </a:lnTo>
                  <a:lnTo>
                    <a:pt x="2144" y="1120"/>
                  </a:lnTo>
                  <a:cubicBezTo>
                    <a:pt x="2215" y="1049"/>
                    <a:pt x="2305" y="1013"/>
                    <a:pt x="2391" y="1013"/>
                  </a:cubicBezTo>
                  <a:close/>
                  <a:moveTo>
                    <a:pt x="4701" y="1013"/>
                  </a:moveTo>
                  <a:cubicBezTo>
                    <a:pt x="4787" y="1013"/>
                    <a:pt x="4871" y="1049"/>
                    <a:pt x="4930" y="1120"/>
                  </a:cubicBezTo>
                  <a:cubicBezTo>
                    <a:pt x="5073" y="1263"/>
                    <a:pt x="5073" y="1477"/>
                    <a:pt x="4930" y="1596"/>
                  </a:cubicBezTo>
                  <a:lnTo>
                    <a:pt x="4716" y="1811"/>
                  </a:lnTo>
                  <a:lnTo>
                    <a:pt x="4930" y="2001"/>
                  </a:lnTo>
                  <a:cubicBezTo>
                    <a:pt x="5073" y="2168"/>
                    <a:pt x="5073" y="2358"/>
                    <a:pt x="4930" y="2501"/>
                  </a:cubicBezTo>
                  <a:cubicBezTo>
                    <a:pt x="4882" y="2549"/>
                    <a:pt x="4787" y="2573"/>
                    <a:pt x="4692" y="2573"/>
                  </a:cubicBezTo>
                  <a:cubicBezTo>
                    <a:pt x="4597" y="2573"/>
                    <a:pt x="4525" y="2549"/>
                    <a:pt x="4454" y="2501"/>
                  </a:cubicBezTo>
                  <a:lnTo>
                    <a:pt x="4239" y="2287"/>
                  </a:lnTo>
                  <a:lnTo>
                    <a:pt x="4049" y="2501"/>
                  </a:lnTo>
                  <a:cubicBezTo>
                    <a:pt x="3978" y="2549"/>
                    <a:pt x="3882" y="2573"/>
                    <a:pt x="3811" y="2573"/>
                  </a:cubicBezTo>
                  <a:cubicBezTo>
                    <a:pt x="3716" y="2573"/>
                    <a:pt x="3620" y="2549"/>
                    <a:pt x="3573" y="2501"/>
                  </a:cubicBezTo>
                  <a:cubicBezTo>
                    <a:pt x="3406" y="2335"/>
                    <a:pt x="3406" y="2144"/>
                    <a:pt x="3573" y="2001"/>
                  </a:cubicBezTo>
                  <a:lnTo>
                    <a:pt x="3763" y="1811"/>
                  </a:lnTo>
                  <a:lnTo>
                    <a:pt x="3573" y="1596"/>
                  </a:lnTo>
                  <a:cubicBezTo>
                    <a:pt x="3406" y="1453"/>
                    <a:pt x="3406" y="1239"/>
                    <a:pt x="3573" y="1120"/>
                  </a:cubicBezTo>
                  <a:cubicBezTo>
                    <a:pt x="3644" y="1049"/>
                    <a:pt x="3733" y="1013"/>
                    <a:pt x="3820" y="1013"/>
                  </a:cubicBezTo>
                  <a:cubicBezTo>
                    <a:pt x="3906" y="1013"/>
                    <a:pt x="3989" y="1049"/>
                    <a:pt x="4049" y="1120"/>
                  </a:cubicBezTo>
                  <a:lnTo>
                    <a:pt x="4239" y="1334"/>
                  </a:lnTo>
                  <a:lnTo>
                    <a:pt x="4454" y="1120"/>
                  </a:lnTo>
                  <a:cubicBezTo>
                    <a:pt x="4525" y="1049"/>
                    <a:pt x="4615" y="1013"/>
                    <a:pt x="4701" y="1013"/>
                  </a:cubicBezTo>
                  <a:close/>
                  <a:moveTo>
                    <a:pt x="6996" y="1013"/>
                  </a:moveTo>
                  <a:cubicBezTo>
                    <a:pt x="7079" y="1013"/>
                    <a:pt x="7157" y="1049"/>
                    <a:pt x="7216" y="1120"/>
                  </a:cubicBezTo>
                  <a:cubicBezTo>
                    <a:pt x="7383" y="1263"/>
                    <a:pt x="7383" y="1477"/>
                    <a:pt x="7216" y="1596"/>
                  </a:cubicBezTo>
                  <a:lnTo>
                    <a:pt x="7026" y="1811"/>
                  </a:lnTo>
                  <a:lnTo>
                    <a:pt x="7216" y="2001"/>
                  </a:lnTo>
                  <a:cubicBezTo>
                    <a:pt x="7383" y="2168"/>
                    <a:pt x="7383" y="2358"/>
                    <a:pt x="7216" y="2501"/>
                  </a:cubicBezTo>
                  <a:cubicBezTo>
                    <a:pt x="7169" y="2549"/>
                    <a:pt x="7073" y="2573"/>
                    <a:pt x="6978" y="2573"/>
                  </a:cubicBezTo>
                  <a:cubicBezTo>
                    <a:pt x="6907" y="2573"/>
                    <a:pt x="6811" y="2549"/>
                    <a:pt x="6740" y="2501"/>
                  </a:cubicBezTo>
                  <a:lnTo>
                    <a:pt x="6549" y="2287"/>
                  </a:lnTo>
                  <a:lnTo>
                    <a:pt x="6335" y="2501"/>
                  </a:lnTo>
                  <a:cubicBezTo>
                    <a:pt x="6264" y="2549"/>
                    <a:pt x="6192" y="2573"/>
                    <a:pt x="6097" y="2573"/>
                  </a:cubicBezTo>
                  <a:cubicBezTo>
                    <a:pt x="6002" y="2573"/>
                    <a:pt x="5906" y="2549"/>
                    <a:pt x="5859" y="2501"/>
                  </a:cubicBezTo>
                  <a:cubicBezTo>
                    <a:pt x="5716" y="2335"/>
                    <a:pt x="5716" y="2144"/>
                    <a:pt x="5859" y="2001"/>
                  </a:cubicBezTo>
                  <a:lnTo>
                    <a:pt x="6073" y="1811"/>
                  </a:lnTo>
                  <a:lnTo>
                    <a:pt x="5859" y="1596"/>
                  </a:lnTo>
                  <a:cubicBezTo>
                    <a:pt x="5716" y="1453"/>
                    <a:pt x="5716" y="1239"/>
                    <a:pt x="5859" y="1120"/>
                  </a:cubicBezTo>
                  <a:cubicBezTo>
                    <a:pt x="5930" y="1049"/>
                    <a:pt x="6020" y="1013"/>
                    <a:pt x="6106" y="1013"/>
                  </a:cubicBezTo>
                  <a:cubicBezTo>
                    <a:pt x="6192" y="1013"/>
                    <a:pt x="6276" y="1049"/>
                    <a:pt x="6335" y="1120"/>
                  </a:cubicBezTo>
                  <a:lnTo>
                    <a:pt x="6549" y="1334"/>
                  </a:lnTo>
                  <a:lnTo>
                    <a:pt x="6740" y="1120"/>
                  </a:lnTo>
                  <a:cubicBezTo>
                    <a:pt x="6823" y="1049"/>
                    <a:pt x="6913" y="1013"/>
                    <a:pt x="6996" y="1013"/>
                  </a:cubicBezTo>
                  <a:close/>
                  <a:moveTo>
                    <a:pt x="2168" y="4168"/>
                  </a:moveTo>
                  <a:cubicBezTo>
                    <a:pt x="1977" y="4168"/>
                    <a:pt x="1810" y="4311"/>
                    <a:pt x="1810" y="4525"/>
                  </a:cubicBezTo>
                  <a:cubicBezTo>
                    <a:pt x="1810" y="4692"/>
                    <a:pt x="1953" y="4883"/>
                    <a:pt x="2168" y="4883"/>
                  </a:cubicBezTo>
                  <a:lnTo>
                    <a:pt x="6359" y="4883"/>
                  </a:lnTo>
                  <a:cubicBezTo>
                    <a:pt x="6549" y="4883"/>
                    <a:pt x="6716" y="4716"/>
                    <a:pt x="6716" y="4525"/>
                  </a:cubicBezTo>
                  <a:cubicBezTo>
                    <a:pt x="6692" y="4311"/>
                    <a:pt x="6549" y="4168"/>
                    <a:pt x="6359" y="4168"/>
                  </a:cubicBezTo>
                  <a:close/>
                  <a:moveTo>
                    <a:pt x="6359" y="3454"/>
                  </a:moveTo>
                  <a:cubicBezTo>
                    <a:pt x="6931" y="3454"/>
                    <a:pt x="7407" y="3930"/>
                    <a:pt x="7407" y="4478"/>
                  </a:cubicBezTo>
                  <a:cubicBezTo>
                    <a:pt x="7407" y="5049"/>
                    <a:pt x="6931" y="5526"/>
                    <a:pt x="6359" y="5526"/>
                  </a:cubicBezTo>
                  <a:lnTo>
                    <a:pt x="2168" y="5526"/>
                  </a:lnTo>
                  <a:cubicBezTo>
                    <a:pt x="1596" y="5526"/>
                    <a:pt x="1120" y="5049"/>
                    <a:pt x="1120" y="4478"/>
                  </a:cubicBezTo>
                  <a:cubicBezTo>
                    <a:pt x="1120" y="3930"/>
                    <a:pt x="1596" y="3454"/>
                    <a:pt x="2168" y="3454"/>
                  </a:cubicBezTo>
                  <a:close/>
                  <a:moveTo>
                    <a:pt x="4716" y="7455"/>
                  </a:moveTo>
                  <a:cubicBezTo>
                    <a:pt x="4906" y="7455"/>
                    <a:pt x="5073" y="7621"/>
                    <a:pt x="5073" y="7812"/>
                  </a:cubicBezTo>
                  <a:cubicBezTo>
                    <a:pt x="5073" y="8026"/>
                    <a:pt x="4930" y="8169"/>
                    <a:pt x="4716" y="8169"/>
                  </a:cubicBezTo>
                  <a:lnTo>
                    <a:pt x="3763" y="8169"/>
                  </a:lnTo>
                  <a:cubicBezTo>
                    <a:pt x="3596" y="8169"/>
                    <a:pt x="3406" y="8026"/>
                    <a:pt x="3406" y="7812"/>
                  </a:cubicBezTo>
                  <a:cubicBezTo>
                    <a:pt x="3406" y="7645"/>
                    <a:pt x="3549" y="7455"/>
                    <a:pt x="3763" y="7455"/>
                  </a:cubicBezTo>
                  <a:close/>
                  <a:moveTo>
                    <a:pt x="0" y="1"/>
                  </a:moveTo>
                  <a:lnTo>
                    <a:pt x="0" y="8574"/>
                  </a:lnTo>
                  <a:cubicBezTo>
                    <a:pt x="0" y="9098"/>
                    <a:pt x="429" y="9550"/>
                    <a:pt x="977" y="9550"/>
                  </a:cubicBezTo>
                  <a:lnTo>
                    <a:pt x="7573" y="9550"/>
                  </a:lnTo>
                  <a:cubicBezTo>
                    <a:pt x="8121" y="9550"/>
                    <a:pt x="8550" y="9098"/>
                    <a:pt x="8550" y="8574"/>
                  </a:cubicBezTo>
                  <a:lnTo>
                    <a:pt x="855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 name="Google Shape;565;p43"/>
          <p:cNvGrpSpPr/>
          <p:nvPr/>
        </p:nvGrpSpPr>
        <p:grpSpPr>
          <a:xfrm>
            <a:off x="4615538" y="3929954"/>
            <a:ext cx="478712" cy="472493"/>
            <a:chOff x="4615538" y="3486920"/>
            <a:chExt cx="478712" cy="472493"/>
          </a:xfrm>
        </p:grpSpPr>
        <p:sp>
          <p:nvSpPr>
            <p:cNvPr id="566" name="Google Shape;566;p43"/>
            <p:cNvSpPr/>
            <p:nvPr/>
          </p:nvSpPr>
          <p:spPr>
            <a:xfrm>
              <a:off x="4854413" y="3609928"/>
              <a:ext cx="86980" cy="84332"/>
            </a:xfrm>
            <a:custGeom>
              <a:rect b="b" l="l" r="r" t="t"/>
              <a:pathLst>
                <a:path extrusionOk="0" h="2102" w="2168">
                  <a:moveTo>
                    <a:pt x="426" y="1"/>
                  </a:moveTo>
                  <a:cubicBezTo>
                    <a:pt x="284" y="1"/>
                    <a:pt x="141" y="18"/>
                    <a:pt x="0" y="54"/>
                  </a:cubicBezTo>
                  <a:lnTo>
                    <a:pt x="2048" y="2102"/>
                  </a:lnTo>
                  <a:cubicBezTo>
                    <a:pt x="2167" y="1578"/>
                    <a:pt x="2024" y="935"/>
                    <a:pt x="1596" y="506"/>
                  </a:cubicBezTo>
                  <a:cubicBezTo>
                    <a:pt x="1273" y="166"/>
                    <a:pt x="856" y="1"/>
                    <a:pt x="4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3"/>
            <p:cNvSpPr/>
            <p:nvPr/>
          </p:nvSpPr>
          <p:spPr>
            <a:xfrm>
              <a:off x="4811404" y="3850929"/>
              <a:ext cx="111814" cy="108484"/>
            </a:xfrm>
            <a:custGeom>
              <a:rect b="b" l="l" r="r" t="t"/>
              <a:pathLst>
                <a:path extrusionOk="0" h="2704" w="2787">
                  <a:moveTo>
                    <a:pt x="1501" y="0"/>
                  </a:moveTo>
                  <a:cubicBezTo>
                    <a:pt x="1239" y="120"/>
                    <a:pt x="977" y="334"/>
                    <a:pt x="715" y="596"/>
                  </a:cubicBezTo>
                  <a:lnTo>
                    <a:pt x="0" y="1310"/>
                  </a:lnTo>
                  <a:lnTo>
                    <a:pt x="1286" y="2596"/>
                  </a:lnTo>
                  <a:cubicBezTo>
                    <a:pt x="1346" y="2668"/>
                    <a:pt x="1423" y="2703"/>
                    <a:pt x="1507" y="2703"/>
                  </a:cubicBezTo>
                  <a:cubicBezTo>
                    <a:pt x="1590" y="2703"/>
                    <a:pt x="1679" y="2668"/>
                    <a:pt x="1763" y="2596"/>
                  </a:cubicBezTo>
                  <a:lnTo>
                    <a:pt x="2715" y="1644"/>
                  </a:lnTo>
                  <a:cubicBezTo>
                    <a:pt x="2763" y="1572"/>
                    <a:pt x="2787" y="1477"/>
                    <a:pt x="2787" y="1405"/>
                  </a:cubicBezTo>
                  <a:cubicBezTo>
                    <a:pt x="2787" y="1310"/>
                    <a:pt x="2763" y="1215"/>
                    <a:pt x="2691" y="1191"/>
                  </a:cubicBezTo>
                  <a:lnTo>
                    <a:pt x="15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3"/>
            <p:cNvSpPr/>
            <p:nvPr/>
          </p:nvSpPr>
          <p:spPr>
            <a:xfrm>
              <a:off x="4615538" y="3773537"/>
              <a:ext cx="159597" cy="155064"/>
            </a:xfrm>
            <a:custGeom>
              <a:rect b="b" l="l" r="r" t="t"/>
              <a:pathLst>
                <a:path extrusionOk="0" h="3865" w="3978">
                  <a:moveTo>
                    <a:pt x="834" y="0"/>
                  </a:moveTo>
                  <a:lnTo>
                    <a:pt x="453" y="381"/>
                  </a:lnTo>
                  <a:cubicBezTo>
                    <a:pt x="0" y="786"/>
                    <a:pt x="0" y="1572"/>
                    <a:pt x="453" y="1977"/>
                  </a:cubicBezTo>
                  <a:lnTo>
                    <a:pt x="2001" y="3525"/>
                  </a:lnTo>
                  <a:cubicBezTo>
                    <a:pt x="2203" y="3751"/>
                    <a:pt x="2501" y="3864"/>
                    <a:pt x="2799" y="3864"/>
                  </a:cubicBezTo>
                  <a:cubicBezTo>
                    <a:pt x="3096" y="3864"/>
                    <a:pt x="3394" y="3751"/>
                    <a:pt x="3596" y="3525"/>
                  </a:cubicBezTo>
                  <a:lnTo>
                    <a:pt x="3977" y="3144"/>
                  </a:lnTo>
                  <a:lnTo>
                    <a:pt x="8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3"/>
            <p:cNvSpPr/>
            <p:nvPr/>
          </p:nvSpPr>
          <p:spPr>
            <a:xfrm>
              <a:off x="4669059" y="3575144"/>
              <a:ext cx="306717" cy="304471"/>
            </a:xfrm>
            <a:custGeom>
              <a:rect b="b" l="l" r="r" t="t"/>
              <a:pathLst>
                <a:path extrusionOk="0" h="7589" w="7645">
                  <a:moveTo>
                    <a:pt x="2385" y="0"/>
                  </a:moveTo>
                  <a:cubicBezTo>
                    <a:pt x="2261" y="0"/>
                    <a:pt x="2137" y="31"/>
                    <a:pt x="2024" y="87"/>
                  </a:cubicBezTo>
                  <a:cubicBezTo>
                    <a:pt x="1715" y="230"/>
                    <a:pt x="1572" y="564"/>
                    <a:pt x="1643" y="873"/>
                  </a:cubicBezTo>
                  <a:cubicBezTo>
                    <a:pt x="1858" y="1969"/>
                    <a:pt x="1477" y="2945"/>
                    <a:pt x="619" y="3802"/>
                  </a:cubicBezTo>
                  <a:lnTo>
                    <a:pt x="0" y="4422"/>
                  </a:lnTo>
                  <a:lnTo>
                    <a:pt x="3167" y="7589"/>
                  </a:lnTo>
                  <a:lnTo>
                    <a:pt x="3787" y="6970"/>
                  </a:lnTo>
                  <a:cubicBezTo>
                    <a:pt x="4516" y="6240"/>
                    <a:pt x="5295" y="5902"/>
                    <a:pt x="6149" y="5902"/>
                  </a:cubicBezTo>
                  <a:cubicBezTo>
                    <a:pt x="6327" y="5902"/>
                    <a:pt x="6508" y="5917"/>
                    <a:pt x="6692" y="5946"/>
                  </a:cubicBezTo>
                  <a:cubicBezTo>
                    <a:pt x="6744" y="5957"/>
                    <a:pt x="6796" y="5962"/>
                    <a:pt x="6847" y="5962"/>
                  </a:cubicBezTo>
                  <a:cubicBezTo>
                    <a:pt x="7125" y="5962"/>
                    <a:pt x="7381" y="5806"/>
                    <a:pt x="7502" y="5565"/>
                  </a:cubicBezTo>
                  <a:cubicBezTo>
                    <a:pt x="7645" y="5255"/>
                    <a:pt x="7597" y="4898"/>
                    <a:pt x="7335" y="4636"/>
                  </a:cubicBezTo>
                  <a:lnTo>
                    <a:pt x="2905" y="230"/>
                  </a:lnTo>
                  <a:cubicBezTo>
                    <a:pt x="2761" y="72"/>
                    <a:pt x="2574" y="0"/>
                    <a:pt x="23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3"/>
            <p:cNvSpPr/>
            <p:nvPr/>
          </p:nvSpPr>
          <p:spPr>
            <a:xfrm>
              <a:off x="5018744" y="3682666"/>
              <a:ext cx="74543" cy="111173"/>
            </a:xfrm>
            <a:custGeom>
              <a:rect b="b" l="l" r="r" t="t"/>
              <a:pathLst>
                <a:path extrusionOk="0" h="2771" w="1858">
                  <a:moveTo>
                    <a:pt x="1201" y="0"/>
                  </a:moveTo>
                  <a:cubicBezTo>
                    <a:pt x="1100" y="0"/>
                    <a:pt x="998" y="49"/>
                    <a:pt x="929" y="146"/>
                  </a:cubicBezTo>
                  <a:lnTo>
                    <a:pt x="95" y="1170"/>
                  </a:lnTo>
                  <a:cubicBezTo>
                    <a:pt x="0" y="1265"/>
                    <a:pt x="0" y="1408"/>
                    <a:pt x="72" y="1527"/>
                  </a:cubicBezTo>
                  <a:cubicBezTo>
                    <a:pt x="119" y="1646"/>
                    <a:pt x="238" y="1742"/>
                    <a:pt x="357" y="1742"/>
                  </a:cubicBezTo>
                  <a:lnTo>
                    <a:pt x="786" y="1742"/>
                  </a:lnTo>
                  <a:lnTo>
                    <a:pt x="405" y="2218"/>
                  </a:lnTo>
                  <a:cubicBezTo>
                    <a:pt x="286" y="2361"/>
                    <a:pt x="310" y="2575"/>
                    <a:pt x="453" y="2694"/>
                  </a:cubicBezTo>
                  <a:cubicBezTo>
                    <a:pt x="514" y="2746"/>
                    <a:pt x="589" y="2770"/>
                    <a:pt x="664" y="2770"/>
                  </a:cubicBezTo>
                  <a:cubicBezTo>
                    <a:pt x="763" y="2770"/>
                    <a:pt x="861" y="2728"/>
                    <a:pt x="929" y="2646"/>
                  </a:cubicBezTo>
                  <a:lnTo>
                    <a:pt x="1762" y="1575"/>
                  </a:lnTo>
                  <a:cubicBezTo>
                    <a:pt x="1834" y="1480"/>
                    <a:pt x="1858" y="1337"/>
                    <a:pt x="1786" y="1218"/>
                  </a:cubicBezTo>
                  <a:cubicBezTo>
                    <a:pt x="1739" y="1099"/>
                    <a:pt x="1620" y="1027"/>
                    <a:pt x="1500" y="1027"/>
                  </a:cubicBezTo>
                  <a:lnTo>
                    <a:pt x="1072" y="1027"/>
                  </a:lnTo>
                  <a:lnTo>
                    <a:pt x="1477" y="551"/>
                  </a:lnTo>
                  <a:cubicBezTo>
                    <a:pt x="1596" y="408"/>
                    <a:pt x="1548" y="194"/>
                    <a:pt x="1405" y="75"/>
                  </a:cubicBezTo>
                  <a:cubicBezTo>
                    <a:pt x="1346" y="25"/>
                    <a:pt x="1274" y="0"/>
                    <a:pt x="12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3"/>
            <p:cNvSpPr/>
            <p:nvPr/>
          </p:nvSpPr>
          <p:spPr>
            <a:xfrm>
              <a:off x="4839127" y="3486920"/>
              <a:ext cx="95566" cy="102266"/>
            </a:xfrm>
            <a:custGeom>
              <a:rect b="b" l="l" r="r" t="t"/>
              <a:pathLst>
                <a:path extrusionOk="0" h="2549" w="2382">
                  <a:moveTo>
                    <a:pt x="1191" y="0"/>
                  </a:moveTo>
                  <a:cubicBezTo>
                    <a:pt x="1000" y="0"/>
                    <a:pt x="834" y="143"/>
                    <a:pt x="834" y="357"/>
                  </a:cubicBezTo>
                  <a:lnTo>
                    <a:pt x="834" y="667"/>
                  </a:lnTo>
                  <a:lnTo>
                    <a:pt x="548" y="524"/>
                  </a:lnTo>
                  <a:cubicBezTo>
                    <a:pt x="495" y="494"/>
                    <a:pt x="438" y="481"/>
                    <a:pt x="382" y="481"/>
                  </a:cubicBezTo>
                  <a:cubicBezTo>
                    <a:pt x="258" y="481"/>
                    <a:pt x="137" y="545"/>
                    <a:pt x="71" y="643"/>
                  </a:cubicBezTo>
                  <a:cubicBezTo>
                    <a:pt x="0" y="834"/>
                    <a:pt x="48" y="1024"/>
                    <a:pt x="191" y="1119"/>
                  </a:cubicBezTo>
                  <a:lnTo>
                    <a:pt x="453" y="1262"/>
                  </a:lnTo>
                  <a:lnTo>
                    <a:pt x="191" y="1429"/>
                  </a:lnTo>
                  <a:cubicBezTo>
                    <a:pt x="24" y="1500"/>
                    <a:pt x="0" y="1715"/>
                    <a:pt x="71" y="1905"/>
                  </a:cubicBezTo>
                  <a:cubicBezTo>
                    <a:pt x="134" y="2014"/>
                    <a:pt x="247" y="2062"/>
                    <a:pt x="365" y="2062"/>
                  </a:cubicBezTo>
                  <a:cubicBezTo>
                    <a:pt x="427" y="2062"/>
                    <a:pt x="490" y="2049"/>
                    <a:pt x="548" y="2024"/>
                  </a:cubicBezTo>
                  <a:lnTo>
                    <a:pt x="834" y="1858"/>
                  </a:lnTo>
                  <a:lnTo>
                    <a:pt x="834" y="2191"/>
                  </a:lnTo>
                  <a:cubicBezTo>
                    <a:pt x="834" y="2382"/>
                    <a:pt x="976" y="2548"/>
                    <a:pt x="1191" y="2548"/>
                  </a:cubicBezTo>
                  <a:cubicBezTo>
                    <a:pt x="1357" y="2548"/>
                    <a:pt x="1548" y="2405"/>
                    <a:pt x="1548" y="2191"/>
                  </a:cubicBezTo>
                  <a:lnTo>
                    <a:pt x="1548" y="1858"/>
                  </a:lnTo>
                  <a:lnTo>
                    <a:pt x="1810" y="2024"/>
                  </a:lnTo>
                  <a:cubicBezTo>
                    <a:pt x="1854" y="2046"/>
                    <a:pt x="1908" y="2057"/>
                    <a:pt x="1963" y="2057"/>
                  </a:cubicBezTo>
                  <a:cubicBezTo>
                    <a:pt x="2087" y="2057"/>
                    <a:pt x="2220" y="2004"/>
                    <a:pt x="2286" y="1905"/>
                  </a:cubicBezTo>
                  <a:cubicBezTo>
                    <a:pt x="2381" y="1715"/>
                    <a:pt x="2310" y="1500"/>
                    <a:pt x="2167" y="1429"/>
                  </a:cubicBezTo>
                  <a:lnTo>
                    <a:pt x="1905" y="1262"/>
                  </a:lnTo>
                  <a:lnTo>
                    <a:pt x="2167" y="1119"/>
                  </a:lnTo>
                  <a:cubicBezTo>
                    <a:pt x="2310" y="1000"/>
                    <a:pt x="2381" y="786"/>
                    <a:pt x="2286" y="643"/>
                  </a:cubicBezTo>
                  <a:cubicBezTo>
                    <a:pt x="2226" y="524"/>
                    <a:pt x="2120" y="470"/>
                    <a:pt x="2007" y="470"/>
                  </a:cubicBezTo>
                  <a:cubicBezTo>
                    <a:pt x="1941" y="470"/>
                    <a:pt x="1872" y="489"/>
                    <a:pt x="1810" y="524"/>
                  </a:cubicBezTo>
                  <a:lnTo>
                    <a:pt x="1548" y="667"/>
                  </a:lnTo>
                  <a:lnTo>
                    <a:pt x="1548" y="357"/>
                  </a:lnTo>
                  <a:cubicBezTo>
                    <a:pt x="1548" y="167"/>
                    <a:pt x="1381" y="0"/>
                    <a:pt x="1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3"/>
            <p:cNvSpPr/>
            <p:nvPr/>
          </p:nvSpPr>
          <p:spPr>
            <a:xfrm>
              <a:off x="4958524" y="3487201"/>
              <a:ext cx="135726" cy="160239"/>
            </a:xfrm>
            <a:custGeom>
              <a:rect b="b" l="l" r="r" t="t"/>
              <a:pathLst>
                <a:path extrusionOk="0" h="3994" w="3383">
                  <a:moveTo>
                    <a:pt x="1430" y="706"/>
                  </a:moveTo>
                  <a:cubicBezTo>
                    <a:pt x="1541" y="706"/>
                    <a:pt x="1626" y="773"/>
                    <a:pt x="1644" y="827"/>
                  </a:cubicBezTo>
                  <a:cubicBezTo>
                    <a:pt x="1715" y="898"/>
                    <a:pt x="1620" y="993"/>
                    <a:pt x="1549" y="1065"/>
                  </a:cubicBezTo>
                  <a:cubicBezTo>
                    <a:pt x="1477" y="1089"/>
                    <a:pt x="1430" y="1136"/>
                    <a:pt x="1358" y="1184"/>
                  </a:cubicBezTo>
                  <a:lnTo>
                    <a:pt x="1168" y="970"/>
                  </a:lnTo>
                  <a:lnTo>
                    <a:pt x="1192" y="874"/>
                  </a:lnTo>
                  <a:cubicBezTo>
                    <a:pt x="1215" y="779"/>
                    <a:pt x="1239" y="755"/>
                    <a:pt x="1311" y="731"/>
                  </a:cubicBezTo>
                  <a:cubicBezTo>
                    <a:pt x="1352" y="714"/>
                    <a:pt x="1392" y="706"/>
                    <a:pt x="1430" y="706"/>
                  </a:cubicBezTo>
                  <a:close/>
                  <a:moveTo>
                    <a:pt x="1215" y="2065"/>
                  </a:moveTo>
                  <a:lnTo>
                    <a:pt x="1954" y="2899"/>
                  </a:lnTo>
                  <a:cubicBezTo>
                    <a:pt x="1935" y="2917"/>
                    <a:pt x="1655" y="3294"/>
                    <a:pt x="1312" y="3294"/>
                  </a:cubicBezTo>
                  <a:cubicBezTo>
                    <a:pt x="1204" y="3294"/>
                    <a:pt x="1091" y="3257"/>
                    <a:pt x="977" y="3160"/>
                  </a:cubicBezTo>
                  <a:cubicBezTo>
                    <a:pt x="763" y="3018"/>
                    <a:pt x="739" y="2779"/>
                    <a:pt x="763" y="2660"/>
                  </a:cubicBezTo>
                  <a:cubicBezTo>
                    <a:pt x="787" y="2422"/>
                    <a:pt x="1001" y="2184"/>
                    <a:pt x="1215" y="2065"/>
                  </a:cubicBezTo>
                  <a:close/>
                  <a:moveTo>
                    <a:pt x="1423" y="0"/>
                  </a:moveTo>
                  <a:cubicBezTo>
                    <a:pt x="1304" y="0"/>
                    <a:pt x="1185" y="21"/>
                    <a:pt x="1072" y="65"/>
                  </a:cubicBezTo>
                  <a:cubicBezTo>
                    <a:pt x="1001" y="88"/>
                    <a:pt x="906" y="136"/>
                    <a:pt x="858" y="160"/>
                  </a:cubicBezTo>
                  <a:cubicBezTo>
                    <a:pt x="644" y="303"/>
                    <a:pt x="525" y="517"/>
                    <a:pt x="477" y="755"/>
                  </a:cubicBezTo>
                  <a:cubicBezTo>
                    <a:pt x="430" y="993"/>
                    <a:pt x="501" y="1232"/>
                    <a:pt x="644" y="1446"/>
                  </a:cubicBezTo>
                  <a:lnTo>
                    <a:pt x="739" y="1565"/>
                  </a:lnTo>
                  <a:cubicBezTo>
                    <a:pt x="358" y="1803"/>
                    <a:pt x="120" y="2160"/>
                    <a:pt x="48" y="2589"/>
                  </a:cubicBezTo>
                  <a:cubicBezTo>
                    <a:pt x="1" y="3018"/>
                    <a:pt x="144" y="3399"/>
                    <a:pt x="430" y="3661"/>
                  </a:cubicBezTo>
                  <a:cubicBezTo>
                    <a:pt x="668" y="3875"/>
                    <a:pt x="977" y="3994"/>
                    <a:pt x="1263" y="3994"/>
                  </a:cubicBezTo>
                  <a:cubicBezTo>
                    <a:pt x="1715" y="3970"/>
                    <a:pt x="2097" y="3732"/>
                    <a:pt x="2335" y="3470"/>
                  </a:cubicBezTo>
                  <a:lnTo>
                    <a:pt x="2668" y="3827"/>
                  </a:lnTo>
                  <a:cubicBezTo>
                    <a:pt x="2730" y="3902"/>
                    <a:pt x="2819" y="3938"/>
                    <a:pt x="2909" y="3938"/>
                  </a:cubicBezTo>
                  <a:cubicBezTo>
                    <a:pt x="2992" y="3938"/>
                    <a:pt x="3076" y="3908"/>
                    <a:pt x="3144" y="3851"/>
                  </a:cubicBezTo>
                  <a:cubicBezTo>
                    <a:pt x="3359" y="3732"/>
                    <a:pt x="3382" y="3494"/>
                    <a:pt x="3240" y="3351"/>
                  </a:cubicBezTo>
                  <a:lnTo>
                    <a:pt x="2811" y="2875"/>
                  </a:lnTo>
                  <a:cubicBezTo>
                    <a:pt x="3025" y="2565"/>
                    <a:pt x="3168" y="2327"/>
                    <a:pt x="3168" y="2327"/>
                  </a:cubicBezTo>
                  <a:cubicBezTo>
                    <a:pt x="3263" y="2184"/>
                    <a:pt x="3240" y="1946"/>
                    <a:pt x="3049" y="1851"/>
                  </a:cubicBezTo>
                  <a:cubicBezTo>
                    <a:pt x="3000" y="1818"/>
                    <a:pt x="2940" y="1802"/>
                    <a:pt x="2878" y="1802"/>
                  </a:cubicBezTo>
                  <a:cubicBezTo>
                    <a:pt x="2760" y="1802"/>
                    <a:pt x="2635" y="1860"/>
                    <a:pt x="2573" y="1970"/>
                  </a:cubicBezTo>
                  <a:cubicBezTo>
                    <a:pt x="2573" y="1970"/>
                    <a:pt x="2501" y="2113"/>
                    <a:pt x="2335" y="2327"/>
                  </a:cubicBezTo>
                  <a:lnTo>
                    <a:pt x="1811" y="1708"/>
                  </a:lnTo>
                  <a:cubicBezTo>
                    <a:pt x="1858" y="1684"/>
                    <a:pt x="1930" y="1613"/>
                    <a:pt x="1977" y="1589"/>
                  </a:cubicBezTo>
                  <a:cubicBezTo>
                    <a:pt x="2382" y="1255"/>
                    <a:pt x="2454" y="850"/>
                    <a:pt x="2263" y="446"/>
                  </a:cubicBezTo>
                  <a:cubicBezTo>
                    <a:pt x="2088" y="165"/>
                    <a:pt x="1756" y="0"/>
                    <a:pt x="14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 name="Google Shape;573;p43"/>
          <p:cNvGrpSpPr/>
          <p:nvPr/>
        </p:nvGrpSpPr>
        <p:grpSpPr>
          <a:xfrm>
            <a:off x="4672870" y="2884601"/>
            <a:ext cx="369786" cy="474900"/>
            <a:chOff x="4672870" y="2739765"/>
            <a:chExt cx="369786" cy="474900"/>
          </a:xfrm>
        </p:grpSpPr>
        <p:sp>
          <p:nvSpPr>
            <p:cNvPr id="574" name="Google Shape;574;p43"/>
            <p:cNvSpPr/>
            <p:nvPr/>
          </p:nvSpPr>
          <p:spPr>
            <a:xfrm>
              <a:off x="4672870" y="2796134"/>
              <a:ext cx="285695" cy="418532"/>
            </a:xfrm>
            <a:custGeom>
              <a:rect b="b" l="l" r="r" t="t"/>
              <a:pathLst>
                <a:path extrusionOk="0" h="10432" w="7121">
                  <a:moveTo>
                    <a:pt x="2548" y="5954"/>
                  </a:moveTo>
                  <a:cubicBezTo>
                    <a:pt x="2310" y="5954"/>
                    <a:pt x="2120" y="6168"/>
                    <a:pt x="2120" y="6406"/>
                  </a:cubicBezTo>
                  <a:cubicBezTo>
                    <a:pt x="2120" y="6645"/>
                    <a:pt x="2310" y="6859"/>
                    <a:pt x="2548" y="6859"/>
                  </a:cubicBezTo>
                  <a:lnTo>
                    <a:pt x="2977" y="6859"/>
                  </a:lnTo>
                  <a:cubicBezTo>
                    <a:pt x="3072" y="6859"/>
                    <a:pt x="3144" y="6883"/>
                    <a:pt x="3215" y="6930"/>
                  </a:cubicBezTo>
                  <a:lnTo>
                    <a:pt x="3572" y="7264"/>
                  </a:lnTo>
                  <a:lnTo>
                    <a:pt x="3930" y="6930"/>
                  </a:lnTo>
                  <a:cubicBezTo>
                    <a:pt x="3977" y="6883"/>
                    <a:pt x="4073" y="6859"/>
                    <a:pt x="4168" y="6859"/>
                  </a:cubicBezTo>
                  <a:lnTo>
                    <a:pt x="4549" y="6859"/>
                  </a:lnTo>
                  <a:cubicBezTo>
                    <a:pt x="4787" y="6859"/>
                    <a:pt x="5001" y="6645"/>
                    <a:pt x="5001" y="6406"/>
                  </a:cubicBezTo>
                  <a:cubicBezTo>
                    <a:pt x="5001" y="6168"/>
                    <a:pt x="4787" y="5954"/>
                    <a:pt x="4549" y="5954"/>
                  </a:cubicBezTo>
                  <a:close/>
                  <a:moveTo>
                    <a:pt x="4525" y="5311"/>
                  </a:moveTo>
                  <a:cubicBezTo>
                    <a:pt x="5144" y="5311"/>
                    <a:pt x="5644" y="5811"/>
                    <a:pt x="5644" y="6430"/>
                  </a:cubicBezTo>
                  <a:cubicBezTo>
                    <a:pt x="5692" y="7049"/>
                    <a:pt x="5168" y="7573"/>
                    <a:pt x="4549" y="7573"/>
                  </a:cubicBezTo>
                  <a:lnTo>
                    <a:pt x="4287" y="7573"/>
                  </a:lnTo>
                  <a:lnTo>
                    <a:pt x="3787" y="8050"/>
                  </a:lnTo>
                  <a:cubicBezTo>
                    <a:pt x="3715" y="8097"/>
                    <a:pt x="3620" y="8121"/>
                    <a:pt x="3549" y="8121"/>
                  </a:cubicBezTo>
                  <a:cubicBezTo>
                    <a:pt x="3453" y="8121"/>
                    <a:pt x="3358" y="8097"/>
                    <a:pt x="3311" y="8050"/>
                  </a:cubicBezTo>
                  <a:lnTo>
                    <a:pt x="2787" y="7573"/>
                  </a:lnTo>
                  <a:lnTo>
                    <a:pt x="2525" y="7573"/>
                  </a:lnTo>
                  <a:cubicBezTo>
                    <a:pt x="1905" y="7573"/>
                    <a:pt x="1405" y="7049"/>
                    <a:pt x="1405" y="6430"/>
                  </a:cubicBezTo>
                  <a:cubicBezTo>
                    <a:pt x="1405" y="5811"/>
                    <a:pt x="1905" y="5311"/>
                    <a:pt x="2525" y="5311"/>
                  </a:cubicBezTo>
                  <a:close/>
                  <a:moveTo>
                    <a:pt x="4025" y="8693"/>
                  </a:moveTo>
                  <a:cubicBezTo>
                    <a:pt x="4192" y="8693"/>
                    <a:pt x="4382" y="8836"/>
                    <a:pt x="4382" y="9050"/>
                  </a:cubicBezTo>
                  <a:cubicBezTo>
                    <a:pt x="4382" y="9264"/>
                    <a:pt x="4192" y="9407"/>
                    <a:pt x="4025" y="9407"/>
                  </a:cubicBezTo>
                  <a:lnTo>
                    <a:pt x="3072" y="9407"/>
                  </a:lnTo>
                  <a:cubicBezTo>
                    <a:pt x="2882" y="9407"/>
                    <a:pt x="2715" y="9264"/>
                    <a:pt x="2715" y="9050"/>
                  </a:cubicBezTo>
                  <a:cubicBezTo>
                    <a:pt x="2715" y="8836"/>
                    <a:pt x="2858" y="8693"/>
                    <a:pt x="3072" y="8693"/>
                  </a:cubicBezTo>
                  <a:close/>
                  <a:moveTo>
                    <a:pt x="953" y="0"/>
                  </a:moveTo>
                  <a:cubicBezTo>
                    <a:pt x="405" y="0"/>
                    <a:pt x="0" y="453"/>
                    <a:pt x="0" y="977"/>
                  </a:cubicBezTo>
                  <a:lnTo>
                    <a:pt x="0" y="9431"/>
                  </a:lnTo>
                  <a:cubicBezTo>
                    <a:pt x="0" y="9979"/>
                    <a:pt x="453" y="10431"/>
                    <a:pt x="953" y="10431"/>
                  </a:cubicBezTo>
                  <a:lnTo>
                    <a:pt x="6168" y="10431"/>
                  </a:lnTo>
                  <a:cubicBezTo>
                    <a:pt x="6692" y="10431"/>
                    <a:pt x="7121" y="9979"/>
                    <a:pt x="7121" y="9431"/>
                  </a:cubicBezTo>
                  <a:lnTo>
                    <a:pt x="7121" y="5597"/>
                  </a:lnTo>
                  <a:cubicBezTo>
                    <a:pt x="7002" y="5597"/>
                    <a:pt x="6907" y="5621"/>
                    <a:pt x="6787" y="5621"/>
                  </a:cubicBezTo>
                  <a:cubicBezTo>
                    <a:pt x="6287" y="5621"/>
                    <a:pt x="5835" y="5454"/>
                    <a:pt x="5478" y="5120"/>
                  </a:cubicBezTo>
                  <a:cubicBezTo>
                    <a:pt x="5263" y="4954"/>
                    <a:pt x="5120" y="4739"/>
                    <a:pt x="5001" y="4501"/>
                  </a:cubicBezTo>
                  <a:lnTo>
                    <a:pt x="4739" y="4501"/>
                  </a:lnTo>
                  <a:cubicBezTo>
                    <a:pt x="4406" y="4501"/>
                    <a:pt x="4073" y="4358"/>
                    <a:pt x="3906" y="4049"/>
                  </a:cubicBezTo>
                  <a:cubicBezTo>
                    <a:pt x="3715" y="3787"/>
                    <a:pt x="3668" y="3430"/>
                    <a:pt x="3739" y="3096"/>
                  </a:cubicBezTo>
                  <a:lnTo>
                    <a:pt x="4096" y="2120"/>
                  </a:lnTo>
                  <a:lnTo>
                    <a:pt x="4096" y="1286"/>
                  </a:lnTo>
                  <a:cubicBezTo>
                    <a:pt x="4096" y="834"/>
                    <a:pt x="4215" y="381"/>
                    <a:pt x="44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3"/>
            <p:cNvSpPr/>
            <p:nvPr/>
          </p:nvSpPr>
          <p:spPr>
            <a:xfrm>
              <a:off x="4905044" y="2975751"/>
              <a:ext cx="79317" cy="17532"/>
            </a:xfrm>
            <a:custGeom>
              <a:rect b="b" l="l" r="r" t="t"/>
              <a:pathLst>
                <a:path extrusionOk="0" h="437" w="1977">
                  <a:moveTo>
                    <a:pt x="0" y="0"/>
                  </a:moveTo>
                  <a:cubicBezTo>
                    <a:pt x="262" y="262"/>
                    <a:pt x="596" y="429"/>
                    <a:pt x="1000" y="429"/>
                  </a:cubicBezTo>
                  <a:cubicBezTo>
                    <a:pt x="1040" y="434"/>
                    <a:pt x="1079" y="436"/>
                    <a:pt x="1118" y="436"/>
                  </a:cubicBezTo>
                  <a:cubicBezTo>
                    <a:pt x="1454" y="436"/>
                    <a:pt x="1763" y="257"/>
                    <a:pt x="197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3"/>
            <p:cNvSpPr/>
            <p:nvPr/>
          </p:nvSpPr>
          <p:spPr>
            <a:xfrm>
              <a:off x="4844985" y="2739765"/>
              <a:ext cx="197671" cy="208383"/>
            </a:xfrm>
            <a:custGeom>
              <a:rect b="b" l="l" r="r" t="t"/>
              <a:pathLst>
                <a:path extrusionOk="0" h="5194" w="4927">
                  <a:moveTo>
                    <a:pt x="2474" y="0"/>
                  </a:moveTo>
                  <a:cubicBezTo>
                    <a:pt x="2283" y="0"/>
                    <a:pt x="2116" y="167"/>
                    <a:pt x="2116" y="358"/>
                  </a:cubicBezTo>
                  <a:lnTo>
                    <a:pt x="2116" y="715"/>
                  </a:lnTo>
                  <a:cubicBezTo>
                    <a:pt x="1188" y="881"/>
                    <a:pt x="449" y="1739"/>
                    <a:pt x="473" y="2691"/>
                  </a:cubicBezTo>
                  <a:lnTo>
                    <a:pt x="473" y="3644"/>
                  </a:lnTo>
                  <a:lnTo>
                    <a:pt x="92" y="4739"/>
                  </a:lnTo>
                  <a:cubicBezTo>
                    <a:pt x="1" y="4945"/>
                    <a:pt x="150" y="5193"/>
                    <a:pt x="372" y="5193"/>
                  </a:cubicBezTo>
                  <a:cubicBezTo>
                    <a:pt x="382" y="5193"/>
                    <a:pt x="392" y="5193"/>
                    <a:pt x="402" y="5192"/>
                  </a:cubicBezTo>
                  <a:lnTo>
                    <a:pt x="4522" y="5192"/>
                  </a:lnTo>
                  <a:cubicBezTo>
                    <a:pt x="4760" y="5192"/>
                    <a:pt x="4927" y="4954"/>
                    <a:pt x="4855" y="4739"/>
                  </a:cubicBezTo>
                  <a:lnTo>
                    <a:pt x="4450" y="3644"/>
                  </a:lnTo>
                  <a:lnTo>
                    <a:pt x="4450" y="2691"/>
                  </a:lnTo>
                  <a:cubicBezTo>
                    <a:pt x="4450" y="1715"/>
                    <a:pt x="3736" y="905"/>
                    <a:pt x="2831" y="715"/>
                  </a:cubicBezTo>
                  <a:lnTo>
                    <a:pt x="2831" y="358"/>
                  </a:lnTo>
                  <a:cubicBezTo>
                    <a:pt x="2831" y="191"/>
                    <a:pt x="2664" y="0"/>
                    <a:pt x="24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3"/>
          <p:cNvGrpSpPr/>
          <p:nvPr/>
        </p:nvGrpSpPr>
        <p:grpSpPr>
          <a:xfrm>
            <a:off x="3644795" y="2885203"/>
            <a:ext cx="471089" cy="472012"/>
            <a:chOff x="3644795" y="2740728"/>
            <a:chExt cx="471089" cy="472012"/>
          </a:xfrm>
        </p:grpSpPr>
        <p:sp>
          <p:nvSpPr>
            <p:cNvPr id="578" name="Google Shape;578;p43"/>
            <p:cNvSpPr/>
            <p:nvPr/>
          </p:nvSpPr>
          <p:spPr>
            <a:xfrm>
              <a:off x="3807241" y="2901208"/>
              <a:ext cx="129989" cy="129989"/>
            </a:xfrm>
            <a:custGeom>
              <a:rect b="b" l="l" r="r" t="t"/>
              <a:pathLst>
                <a:path extrusionOk="0" h="3240" w="3240">
                  <a:moveTo>
                    <a:pt x="0" y="1"/>
                  </a:moveTo>
                  <a:lnTo>
                    <a:pt x="0" y="3240"/>
                  </a:lnTo>
                  <a:lnTo>
                    <a:pt x="323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3"/>
            <p:cNvSpPr/>
            <p:nvPr/>
          </p:nvSpPr>
          <p:spPr>
            <a:xfrm>
              <a:off x="3807241" y="2844840"/>
              <a:ext cx="148123" cy="27763"/>
            </a:xfrm>
            <a:custGeom>
              <a:rect b="b" l="l" r="r" t="t"/>
              <a:pathLst>
                <a:path extrusionOk="0" h="692" w="3692">
                  <a:moveTo>
                    <a:pt x="286" y="1"/>
                  </a:moveTo>
                  <a:cubicBezTo>
                    <a:pt x="119" y="1"/>
                    <a:pt x="0" y="120"/>
                    <a:pt x="0" y="310"/>
                  </a:cubicBezTo>
                  <a:lnTo>
                    <a:pt x="0" y="692"/>
                  </a:lnTo>
                  <a:lnTo>
                    <a:pt x="3692" y="692"/>
                  </a:lnTo>
                  <a:lnTo>
                    <a:pt x="3692" y="310"/>
                  </a:lnTo>
                  <a:cubicBezTo>
                    <a:pt x="3692" y="120"/>
                    <a:pt x="3573" y="1"/>
                    <a:pt x="3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3"/>
            <p:cNvSpPr/>
            <p:nvPr/>
          </p:nvSpPr>
          <p:spPr>
            <a:xfrm>
              <a:off x="3807241" y="2921308"/>
              <a:ext cx="148123" cy="185395"/>
            </a:xfrm>
            <a:custGeom>
              <a:rect b="b" l="l" r="r" t="t"/>
              <a:pathLst>
                <a:path extrusionOk="0" h="4621" w="3692">
                  <a:moveTo>
                    <a:pt x="2144" y="3215"/>
                  </a:moveTo>
                  <a:cubicBezTo>
                    <a:pt x="2310" y="3215"/>
                    <a:pt x="2501" y="3382"/>
                    <a:pt x="2501" y="3572"/>
                  </a:cubicBezTo>
                  <a:cubicBezTo>
                    <a:pt x="2501" y="3787"/>
                    <a:pt x="2310" y="3929"/>
                    <a:pt x="2144" y="3929"/>
                  </a:cubicBezTo>
                  <a:lnTo>
                    <a:pt x="1501" y="3929"/>
                  </a:lnTo>
                  <a:cubicBezTo>
                    <a:pt x="1334" y="3929"/>
                    <a:pt x="1143" y="3787"/>
                    <a:pt x="1143" y="3572"/>
                  </a:cubicBezTo>
                  <a:cubicBezTo>
                    <a:pt x="1143" y="3406"/>
                    <a:pt x="1310" y="3215"/>
                    <a:pt x="1501" y="3215"/>
                  </a:cubicBezTo>
                  <a:close/>
                  <a:moveTo>
                    <a:pt x="3692" y="0"/>
                  </a:moveTo>
                  <a:lnTo>
                    <a:pt x="0" y="3691"/>
                  </a:lnTo>
                  <a:lnTo>
                    <a:pt x="0" y="4334"/>
                  </a:lnTo>
                  <a:cubicBezTo>
                    <a:pt x="0" y="4501"/>
                    <a:pt x="119" y="4620"/>
                    <a:pt x="286" y="4620"/>
                  </a:cubicBezTo>
                  <a:lnTo>
                    <a:pt x="3382" y="4620"/>
                  </a:lnTo>
                  <a:cubicBezTo>
                    <a:pt x="3573" y="4620"/>
                    <a:pt x="3692" y="4501"/>
                    <a:pt x="3692" y="4334"/>
                  </a:cubicBezTo>
                  <a:lnTo>
                    <a:pt x="36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3"/>
            <p:cNvSpPr/>
            <p:nvPr/>
          </p:nvSpPr>
          <p:spPr>
            <a:xfrm>
              <a:off x="3644795" y="2740728"/>
              <a:ext cx="392735" cy="393657"/>
            </a:xfrm>
            <a:custGeom>
              <a:rect b="b" l="l" r="r" t="t"/>
              <a:pathLst>
                <a:path extrusionOk="0" h="9812" w="9789">
                  <a:moveTo>
                    <a:pt x="5883" y="0"/>
                  </a:moveTo>
                  <a:cubicBezTo>
                    <a:pt x="4311" y="0"/>
                    <a:pt x="2811" y="643"/>
                    <a:pt x="1716" y="1739"/>
                  </a:cubicBezTo>
                  <a:cubicBezTo>
                    <a:pt x="620" y="2882"/>
                    <a:pt x="1" y="4334"/>
                    <a:pt x="1" y="5906"/>
                  </a:cubicBezTo>
                  <a:cubicBezTo>
                    <a:pt x="1" y="7359"/>
                    <a:pt x="525" y="8740"/>
                    <a:pt x="1477" y="9812"/>
                  </a:cubicBezTo>
                  <a:lnTo>
                    <a:pt x="3359" y="7930"/>
                  </a:lnTo>
                  <a:lnTo>
                    <a:pt x="3359" y="2929"/>
                  </a:lnTo>
                  <a:cubicBezTo>
                    <a:pt x="3359" y="2382"/>
                    <a:pt x="3811" y="1953"/>
                    <a:pt x="4335" y="1953"/>
                  </a:cubicBezTo>
                  <a:lnTo>
                    <a:pt x="7431" y="1953"/>
                  </a:lnTo>
                  <a:cubicBezTo>
                    <a:pt x="7979" y="1953"/>
                    <a:pt x="8384" y="2358"/>
                    <a:pt x="8407" y="2858"/>
                  </a:cubicBezTo>
                  <a:lnTo>
                    <a:pt x="9789" y="1500"/>
                  </a:lnTo>
                  <a:cubicBezTo>
                    <a:pt x="8717" y="548"/>
                    <a:pt x="7336" y="0"/>
                    <a:pt x="588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3"/>
            <p:cNvSpPr/>
            <p:nvPr/>
          </p:nvSpPr>
          <p:spPr>
            <a:xfrm>
              <a:off x="3723149" y="2820005"/>
              <a:ext cx="392735" cy="392735"/>
            </a:xfrm>
            <a:custGeom>
              <a:rect b="b" l="l" r="r" t="t"/>
              <a:pathLst>
                <a:path extrusionOk="0" h="9789" w="9789">
                  <a:moveTo>
                    <a:pt x="8312" y="1"/>
                  </a:moveTo>
                  <a:lnTo>
                    <a:pt x="6431" y="1882"/>
                  </a:lnTo>
                  <a:lnTo>
                    <a:pt x="6431" y="6883"/>
                  </a:lnTo>
                  <a:cubicBezTo>
                    <a:pt x="6431" y="7407"/>
                    <a:pt x="5978" y="7859"/>
                    <a:pt x="5454" y="7859"/>
                  </a:cubicBezTo>
                  <a:lnTo>
                    <a:pt x="2358" y="7859"/>
                  </a:lnTo>
                  <a:cubicBezTo>
                    <a:pt x="1811" y="7859"/>
                    <a:pt x="1406" y="7455"/>
                    <a:pt x="1382" y="6931"/>
                  </a:cubicBezTo>
                  <a:lnTo>
                    <a:pt x="1" y="8312"/>
                  </a:lnTo>
                  <a:cubicBezTo>
                    <a:pt x="1072" y="9265"/>
                    <a:pt x="2454" y="9788"/>
                    <a:pt x="3906" y="9788"/>
                  </a:cubicBezTo>
                  <a:cubicBezTo>
                    <a:pt x="5478" y="9788"/>
                    <a:pt x="6978" y="9169"/>
                    <a:pt x="8074" y="8074"/>
                  </a:cubicBezTo>
                  <a:cubicBezTo>
                    <a:pt x="9169" y="6931"/>
                    <a:pt x="9788" y="5478"/>
                    <a:pt x="9788" y="3906"/>
                  </a:cubicBezTo>
                  <a:cubicBezTo>
                    <a:pt x="9788" y="2430"/>
                    <a:pt x="9288" y="1072"/>
                    <a:pt x="8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3"/>
          <p:cNvGrpSpPr/>
          <p:nvPr/>
        </p:nvGrpSpPr>
        <p:grpSpPr>
          <a:xfrm>
            <a:off x="3642909" y="3928269"/>
            <a:ext cx="475823" cy="473015"/>
            <a:chOff x="3642909" y="3487041"/>
            <a:chExt cx="475823" cy="473015"/>
          </a:xfrm>
        </p:grpSpPr>
        <p:sp>
          <p:nvSpPr>
            <p:cNvPr id="584" name="Google Shape;584;p43"/>
            <p:cNvSpPr/>
            <p:nvPr/>
          </p:nvSpPr>
          <p:spPr>
            <a:xfrm>
              <a:off x="3838775" y="3684672"/>
              <a:ext cx="84092" cy="28726"/>
            </a:xfrm>
            <a:custGeom>
              <a:rect b="b" l="l" r="r" t="t"/>
              <a:pathLst>
                <a:path extrusionOk="0" h="716" w="2096">
                  <a:moveTo>
                    <a:pt x="0" y="1"/>
                  </a:moveTo>
                  <a:cubicBezTo>
                    <a:pt x="167" y="429"/>
                    <a:pt x="572" y="715"/>
                    <a:pt x="1048" y="715"/>
                  </a:cubicBezTo>
                  <a:cubicBezTo>
                    <a:pt x="1524" y="715"/>
                    <a:pt x="1953" y="429"/>
                    <a:pt x="20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3"/>
            <p:cNvSpPr/>
            <p:nvPr/>
          </p:nvSpPr>
          <p:spPr>
            <a:xfrm>
              <a:off x="3724112" y="3487041"/>
              <a:ext cx="314380" cy="308523"/>
            </a:xfrm>
            <a:custGeom>
              <a:rect b="b" l="l" r="r" t="t"/>
              <a:pathLst>
                <a:path extrusionOk="0" h="7690" w="7836">
                  <a:moveTo>
                    <a:pt x="2188" y="2390"/>
                  </a:moveTo>
                  <a:cubicBezTo>
                    <a:pt x="2249" y="2390"/>
                    <a:pt x="2308" y="2408"/>
                    <a:pt x="2358" y="2450"/>
                  </a:cubicBezTo>
                  <a:lnTo>
                    <a:pt x="3049" y="2903"/>
                  </a:lnTo>
                  <a:cubicBezTo>
                    <a:pt x="3192" y="3022"/>
                    <a:pt x="3263" y="3236"/>
                    <a:pt x="3144" y="3379"/>
                  </a:cubicBezTo>
                  <a:cubicBezTo>
                    <a:pt x="3073" y="3474"/>
                    <a:pt x="2954" y="3522"/>
                    <a:pt x="2834" y="3522"/>
                  </a:cubicBezTo>
                  <a:cubicBezTo>
                    <a:pt x="2787" y="3522"/>
                    <a:pt x="2715" y="3498"/>
                    <a:pt x="2668" y="3474"/>
                  </a:cubicBezTo>
                  <a:lnTo>
                    <a:pt x="1977" y="3022"/>
                  </a:lnTo>
                  <a:cubicBezTo>
                    <a:pt x="1834" y="2926"/>
                    <a:pt x="1787" y="2736"/>
                    <a:pt x="1882" y="2545"/>
                  </a:cubicBezTo>
                  <a:cubicBezTo>
                    <a:pt x="1959" y="2453"/>
                    <a:pt x="2077" y="2390"/>
                    <a:pt x="2188" y="2390"/>
                  </a:cubicBezTo>
                  <a:close/>
                  <a:moveTo>
                    <a:pt x="5606" y="2390"/>
                  </a:moveTo>
                  <a:cubicBezTo>
                    <a:pt x="5723" y="2390"/>
                    <a:pt x="5845" y="2453"/>
                    <a:pt x="5907" y="2545"/>
                  </a:cubicBezTo>
                  <a:cubicBezTo>
                    <a:pt x="6026" y="2736"/>
                    <a:pt x="5954" y="2926"/>
                    <a:pt x="5811" y="3022"/>
                  </a:cubicBezTo>
                  <a:lnTo>
                    <a:pt x="5121" y="3474"/>
                  </a:lnTo>
                  <a:cubicBezTo>
                    <a:pt x="5073" y="3498"/>
                    <a:pt x="5002" y="3522"/>
                    <a:pt x="4954" y="3522"/>
                  </a:cubicBezTo>
                  <a:cubicBezTo>
                    <a:pt x="4835" y="3522"/>
                    <a:pt x="4740" y="3474"/>
                    <a:pt x="4644" y="3379"/>
                  </a:cubicBezTo>
                  <a:cubicBezTo>
                    <a:pt x="4525" y="3236"/>
                    <a:pt x="4597" y="2998"/>
                    <a:pt x="4740" y="2903"/>
                  </a:cubicBezTo>
                  <a:lnTo>
                    <a:pt x="5430" y="2450"/>
                  </a:lnTo>
                  <a:cubicBezTo>
                    <a:pt x="5480" y="2408"/>
                    <a:pt x="5542" y="2390"/>
                    <a:pt x="5606" y="2390"/>
                  </a:cubicBezTo>
                  <a:close/>
                  <a:moveTo>
                    <a:pt x="5359" y="4236"/>
                  </a:moveTo>
                  <a:cubicBezTo>
                    <a:pt x="5454" y="4236"/>
                    <a:pt x="5549" y="4284"/>
                    <a:pt x="5597" y="4355"/>
                  </a:cubicBezTo>
                  <a:cubicBezTo>
                    <a:pt x="5668" y="4427"/>
                    <a:pt x="5692" y="4522"/>
                    <a:pt x="5692" y="4593"/>
                  </a:cubicBezTo>
                  <a:cubicBezTo>
                    <a:pt x="5692" y="5046"/>
                    <a:pt x="5478" y="5498"/>
                    <a:pt x="5168" y="5832"/>
                  </a:cubicBezTo>
                  <a:cubicBezTo>
                    <a:pt x="4835" y="6141"/>
                    <a:pt x="4382" y="6332"/>
                    <a:pt x="3906" y="6332"/>
                  </a:cubicBezTo>
                  <a:cubicBezTo>
                    <a:pt x="3430" y="6332"/>
                    <a:pt x="2977" y="6141"/>
                    <a:pt x="2668" y="5832"/>
                  </a:cubicBezTo>
                  <a:cubicBezTo>
                    <a:pt x="2334" y="5498"/>
                    <a:pt x="2120" y="5046"/>
                    <a:pt x="2120" y="4593"/>
                  </a:cubicBezTo>
                  <a:cubicBezTo>
                    <a:pt x="2120" y="4522"/>
                    <a:pt x="2144" y="4427"/>
                    <a:pt x="2215" y="4355"/>
                  </a:cubicBezTo>
                  <a:cubicBezTo>
                    <a:pt x="2263" y="4308"/>
                    <a:pt x="2358" y="4236"/>
                    <a:pt x="2453" y="4236"/>
                  </a:cubicBezTo>
                  <a:close/>
                  <a:moveTo>
                    <a:pt x="398" y="0"/>
                  </a:moveTo>
                  <a:cubicBezTo>
                    <a:pt x="256" y="0"/>
                    <a:pt x="110" y="111"/>
                    <a:pt x="72" y="283"/>
                  </a:cubicBezTo>
                  <a:cubicBezTo>
                    <a:pt x="1" y="616"/>
                    <a:pt x="24" y="1331"/>
                    <a:pt x="691" y="1736"/>
                  </a:cubicBezTo>
                  <a:cubicBezTo>
                    <a:pt x="310" y="2331"/>
                    <a:pt x="72" y="3069"/>
                    <a:pt x="72" y="3855"/>
                  </a:cubicBezTo>
                  <a:cubicBezTo>
                    <a:pt x="72" y="5975"/>
                    <a:pt x="1787" y="7689"/>
                    <a:pt x="3906" y="7689"/>
                  </a:cubicBezTo>
                  <a:cubicBezTo>
                    <a:pt x="6026" y="7689"/>
                    <a:pt x="7740" y="5975"/>
                    <a:pt x="7740" y="3855"/>
                  </a:cubicBezTo>
                  <a:cubicBezTo>
                    <a:pt x="7740" y="3069"/>
                    <a:pt x="7502" y="2331"/>
                    <a:pt x="7121" y="1736"/>
                  </a:cubicBezTo>
                  <a:cubicBezTo>
                    <a:pt x="7764" y="1331"/>
                    <a:pt x="7835" y="616"/>
                    <a:pt x="7740" y="283"/>
                  </a:cubicBezTo>
                  <a:cubicBezTo>
                    <a:pt x="7697" y="112"/>
                    <a:pt x="7539" y="17"/>
                    <a:pt x="7369" y="17"/>
                  </a:cubicBezTo>
                  <a:cubicBezTo>
                    <a:pt x="7350" y="17"/>
                    <a:pt x="7331" y="19"/>
                    <a:pt x="7312" y="21"/>
                  </a:cubicBezTo>
                  <a:cubicBezTo>
                    <a:pt x="7121" y="45"/>
                    <a:pt x="6978" y="235"/>
                    <a:pt x="7073" y="426"/>
                  </a:cubicBezTo>
                  <a:cubicBezTo>
                    <a:pt x="7073" y="497"/>
                    <a:pt x="7121" y="974"/>
                    <a:pt x="6669" y="1212"/>
                  </a:cubicBezTo>
                  <a:cubicBezTo>
                    <a:pt x="5954" y="473"/>
                    <a:pt x="4978" y="21"/>
                    <a:pt x="3906" y="21"/>
                  </a:cubicBezTo>
                  <a:cubicBezTo>
                    <a:pt x="2811" y="21"/>
                    <a:pt x="1810" y="473"/>
                    <a:pt x="1144" y="1212"/>
                  </a:cubicBezTo>
                  <a:cubicBezTo>
                    <a:pt x="691" y="974"/>
                    <a:pt x="739" y="497"/>
                    <a:pt x="739" y="426"/>
                  </a:cubicBezTo>
                  <a:cubicBezTo>
                    <a:pt x="810" y="259"/>
                    <a:pt x="691" y="45"/>
                    <a:pt x="501" y="21"/>
                  </a:cubicBezTo>
                  <a:cubicBezTo>
                    <a:pt x="468" y="7"/>
                    <a:pt x="433" y="0"/>
                    <a:pt x="3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3"/>
            <p:cNvSpPr/>
            <p:nvPr/>
          </p:nvSpPr>
          <p:spPr>
            <a:xfrm>
              <a:off x="3880821" y="3827058"/>
              <a:ext cx="65957" cy="132837"/>
            </a:xfrm>
            <a:custGeom>
              <a:rect b="b" l="l" r="r" t="t"/>
              <a:pathLst>
                <a:path extrusionOk="0" h="3311" w="1644">
                  <a:moveTo>
                    <a:pt x="357" y="0"/>
                  </a:moveTo>
                  <a:cubicBezTo>
                    <a:pt x="143" y="0"/>
                    <a:pt x="0" y="143"/>
                    <a:pt x="0" y="357"/>
                  </a:cubicBezTo>
                  <a:lnTo>
                    <a:pt x="0" y="2977"/>
                  </a:lnTo>
                  <a:cubicBezTo>
                    <a:pt x="0" y="3144"/>
                    <a:pt x="119" y="3263"/>
                    <a:pt x="310" y="3310"/>
                  </a:cubicBezTo>
                  <a:lnTo>
                    <a:pt x="1286" y="3310"/>
                  </a:lnTo>
                  <a:cubicBezTo>
                    <a:pt x="1453" y="3310"/>
                    <a:pt x="1643" y="3144"/>
                    <a:pt x="1643" y="2953"/>
                  </a:cubicBezTo>
                  <a:cubicBezTo>
                    <a:pt x="1619" y="2763"/>
                    <a:pt x="1453" y="2620"/>
                    <a:pt x="1286" y="2620"/>
                  </a:cubicBezTo>
                  <a:lnTo>
                    <a:pt x="715" y="2620"/>
                  </a:lnTo>
                  <a:lnTo>
                    <a:pt x="715" y="357"/>
                  </a:lnTo>
                  <a:cubicBezTo>
                    <a:pt x="715" y="167"/>
                    <a:pt x="572"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3"/>
            <p:cNvSpPr/>
            <p:nvPr/>
          </p:nvSpPr>
          <p:spPr>
            <a:xfrm>
              <a:off x="3966798" y="3827058"/>
              <a:ext cx="65957" cy="132837"/>
            </a:xfrm>
            <a:custGeom>
              <a:rect b="b" l="l" r="r" t="t"/>
              <a:pathLst>
                <a:path extrusionOk="0" h="3311" w="1644">
                  <a:moveTo>
                    <a:pt x="358" y="0"/>
                  </a:moveTo>
                  <a:cubicBezTo>
                    <a:pt x="191" y="0"/>
                    <a:pt x="0" y="143"/>
                    <a:pt x="0" y="357"/>
                  </a:cubicBezTo>
                  <a:lnTo>
                    <a:pt x="0" y="2977"/>
                  </a:lnTo>
                  <a:cubicBezTo>
                    <a:pt x="0" y="3144"/>
                    <a:pt x="119" y="3263"/>
                    <a:pt x="310" y="3310"/>
                  </a:cubicBezTo>
                  <a:lnTo>
                    <a:pt x="1286" y="3310"/>
                  </a:lnTo>
                  <a:cubicBezTo>
                    <a:pt x="1453" y="3310"/>
                    <a:pt x="1644" y="3144"/>
                    <a:pt x="1644" y="2953"/>
                  </a:cubicBezTo>
                  <a:cubicBezTo>
                    <a:pt x="1644" y="2763"/>
                    <a:pt x="1501" y="2620"/>
                    <a:pt x="1286" y="2620"/>
                  </a:cubicBezTo>
                  <a:lnTo>
                    <a:pt x="715" y="2620"/>
                  </a:lnTo>
                  <a:lnTo>
                    <a:pt x="715" y="357"/>
                  </a:lnTo>
                  <a:cubicBezTo>
                    <a:pt x="715" y="167"/>
                    <a:pt x="572"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3"/>
            <p:cNvSpPr/>
            <p:nvPr/>
          </p:nvSpPr>
          <p:spPr>
            <a:xfrm>
              <a:off x="3642909" y="3826095"/>
              <a:ext cx="93680" cy="133800"/>
            </a:xfrm>
            <a:custGeom>
              <a:rect b="b" l="l" r="r" t="t"/>
              <a:pathLst>
                <a:path extrusionOk="0" h="3335" w="2335">
                  <a:moveTo>
                    <a:pt x="1143" y="715"/>
                  </a:moveTo>
                  <a:cubicBezTo>
                    <a:pt x="1286" y="715"/>
                    <a:pt x="1405" y="834"/>
                    <a:pt x="1405" y="977"/>
                  </a:cubicBezTo>
                  <a:cubicBezTo>
                    <a:pt x="1405" y="1120"/>
                    <a:pt x="1286" y="1239"/>
                    <a:pt x="1143" y="1239"/>
                  </a:cubicBezTo>
                  <a:lnTo>
                    <a:pt x="715" y="1239"/>
                  </a:lnTo>
                  <a:lnTo>
                    <a:pt x="715" y="715"/>
                  </a:lnTo>
                  <a:close/>
                  <a:moveTo>
                    <a:pt x="1286" y="1929"/>
                  </a:moveTo>
                  <a:cubicBezTo>
                    <a:pt x="1501" y="1929"/>
                    <a:pt x="1643" y="2072"/>
                    <a:pt x="1643" y="2286"/>
                  </a:cubicBezTo>
                  <a:cubicBezTo>
                    <a:pt x="1643" y="2453"/>
                    <a:pt x="1477" y="2644"/>
                    <a:pt x="1286" y="2644"/>
                  </a:cubicBezTo>
                  <a:lnTo>
                    <a:pt x="762" y="2644"/>
                  </a:lnTo>
                  <a:lnTo>
                    <a:pt x="762" y="1929"/>
                  </a:lnTo>
                  <a:close/>
                  <a:moveTo>
                    <a:pt x="358" y="0"/>
                  </a:moveTo>
                  <a:cubicBezTo>
                    <a:pt x="191" y="0"/>
                    <a:pt x="0" y="143"/>
                    <a:pt x="0" y="357"/>
                  </a:cubicBezTo>
                  <a:lnTo>
                    <a:pt x="0" y="2977"/>
                  </a:lnTo>
                  <a:cubicBezTo>
                    <a:pt x="0" y="3144"/>
                    <a:pt x="167" y="3334"/>
                    <a:pt x="358" y="3334"/>
                  </a:cubicBezTo>
                  <a:lnTo>
                    <a:pt x="1262" y="3334"/>
                  </a:lnTo>
                  <a:cubicBezTo>
                    <a:pt x="1834" y="3334"/>
                    <a:pt x="2310" y="2858"/>
                    <a:pt x="2310" y="2286"/>
                  </a:cubicBezTo>
                  <a:cubicBezTo>
                    <a:pt x="2334" y="1953"/>
                    <a:pt x="2191" y="1667"/>
                    <a:pt x="1953" y="1453"/>
                  </a:cubicBezTo>
                  <a:cubicBezTo>
                    <a:pt x="2025" y="1310"/>
                    <a:pt x="2096" y="1120"/>
                    <a:pt x="2096" y="953"/>
                  </a:cubicBezTo>
                  <a:cubicBezTo>
                    <a:pt x="2096" y="405"/>
                    <a:pt x="1667" y="0"/>
                    <a:pt x="1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3"/>
            <p:cNvSpPr/>
            <p:nvPr/>
          </p:nvSpPr>
          <p:spPr>
            <a:xfrm>
              <a:off x="4020318" y="3826536"/>
              <a:ext cx="98414" cy="133359"/>
            </a:xfrm>
            <a:custGeom>
              <a:rect b="b" l="l" r="r" t="t"/>
              <a:pathLst>
                <a:path extrusionOk="0" h="3324" w="2453">
                  <a:moveTo>
                    <a:pt x="390" y="1"/>
                  </a:moveTo>
                  <a:cubicBezTo>
                    <a:pt x="326" y="1"/>
                    <a:pt x="264" y="19"/>
                    <a:pt x="214" y="61"/>
                  </a:cubicBezTo>
                  <a:cubicBezTo>
                    <a:pt x="71" y="156"/>
                    <a:pt x="0" y="394"/>
                    <a:pt x="119" y="537"/>
                  </a:cubicBezTo>
                  <a:lnTo>
                    <a:pt x="905" y="1728"/>
                  </a:lnTo>
                  <a:lnTo>
                    <a:pt x="905" y="2966"/>
                  </a:lnTo>
                  <a:cubicBezTo>
                    <a:pt x="905" y="3133"/>
                    <a:pt x="1048" y="3323"/>
                    <a:pt x="1262" y="3323"/>
                  </a:cubicBezTo>
                  <a:cubicBezTo>
                    <a:pt x="1429" y="3323"/>
                    <a:pt x="1619" y="3157"/>
                    <a:pt x="1619" y="2966"/>
                  </a:cubicBezTo>
                  <a:lnTo>
                    <a:pt x="1619" y="1704"/>
                  </a:lnTo>
                  <a:lnTo>
                    <a:pt x="2381" y="513"/>
                  </a:lnTo>
                  <a:cubicBezTo>
                    <a:pt x="2453" y="370"/>
                    <a:pt x="2381" y="156"/>
                    <a:pt x="2239" y="61"/>
                  </a:cubicBezTo>
                  <a:cubicBezTo>
                    <a:pt x="2187" y="35"/>
                    <a:pt x="2124" y="22"/>
                    <a:pt x="2059" y="22"/>
                  </a:cubicBezTo>
                  <a:cubicBezTo>
                    <a:pt x="1943" y="22"/>
                    <a:pt x="1823" y="64"/>
                    <a:pt x="1762" y="156"/>
                  </a:cubicBezTo>
                  <a:lnTo>
                    <a:pt x="1215" y="989"/>
                  </a:lnTo>
                  <a:lnTo>
                    <a:pt x="691" y="156"/>
                  </a:lnTo>
                  <a:cubicBezTo>
                    <a:pt x="629" y="63"/>
                    <a:pt x="507" y="1"/>
                    <a:pt x="39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3"/>
            <p:cNvSpPr/>
            <p:nvPr/>
          </p:nvSpPr>
          <p:spPr>
            <a:xfrm>
              <a:off x="3762347" y="3827058"/>
              <a:ext cx="89829" cy="132998"/>
            </a:xfrm>
            <a:custGeom>
              <a:rect b="b" l="l" r="r" t="t"/>
              <a:pathLst>
                <a:path extrusionOk="0" h="3315" w="2239">
                  <a:moveTo>
                    <a:pt x="357" y="0"/>
                  </a:moveTo>
                  <a:cubicBezTo>
                    <a:pt x="167" y="0"/>
                    <a:pt x="0" y="143"/>
                    <a:pt x="0" y="357"/>
                  </a:cubicBezTo>
                  <a:lnTo>
                    <a:pt x="0" y="2286"/>
                  </a:lnTo>
                  <a:cubicBezTo>
                    <a:pt x="0" y="2643"/>
                    <a:pt x="191" y="2953"/>
                    <a:pt x="524" y="3144"/>
                  </a:cubicBezTo>
                  <a:cubicBezTo>
                    <a:pt x="694" y="3262"/>
                    <a:pt x="908" y="3315"/>
                    <a:pt x="1122" y="3315"/>
                  </a:cubicBezTo>
                  <a:cubicBezTo>
                    <a:pt x="1296" y="3315"/>
                    <a:pt x="1470" y="3279"/>
                    <a:pt x="1619" y="3215"/>
                  </a:cubicBezTo>
                  <a:cubicBezTo>
                    <a:pt x="2001" y="3001"/>
                    <a:pt x="2215" y="2715"/>
                    <a:pt x="2215" y="2310"/>
                  </a:cubicBezTo>
                  <a:lnTo>
                    <a:pt x="2215" y="381"/>
                  </a:lnTo>
                  <a:cubicBezTo>
                    <a:pt x="2239" y="143"/>
                    <a:pt x="2096" y="0"/>
                    <a:pt x="1881" y="0"/>
                  </a:cubicBezTo>
                  <a:cubicBezTo>
                    <a:pt x="1691" y="0"/>
                    <a:pt x="1524" y="143"/>
                    <a:pt x="1524" y="357"/>
                  </a:cubicBezTo>
                  <a:lnTo>
                    <a:pt x="1524" y="2286"/>
                  </a:lnTo>
                  <a:cubicBezTo>
                    <a:pt x="1524" y="2382"/>
                    <a:pt x="1500" y="2501"/>
                    <a:pt x="1310" y="2596"/>
                  </a:cubicBezTo>
                  <a:cubicBezTo>
                    <a:pt x="1261" y="2616"/>
                    <a:pt x="1203" y="2627"/>
                    <a:pt x="1144" y="2627"/>
                  </a:cubicBezTo>
                  <a:cubicBezTo>
                    <a:pt x="1061" y="2627"/>
                    <a:pt x="975" y="2604"/>
                    <a:pt x="905" y="2548"/>
                  </a:cubicBezTo>
                  <a:cubicBezTo>
                    <a:pt x="762" y="2453"/>
                    <a:pt x="715" y="2382"/>
                    <a:pt x="715" y="2286"/>
                  </a:cubicBezTo>
                  <a:lnTo>
                    <a:pt x="715" y="357"/>
                  </a:lnTo>
                  <a:cubicBezTo>
                    <a:pt x="715" y="167"/>
                    <a:pt x="572"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 name="Google Shape;591;p43"/>
          <p:cNvGrpSpPr/>
          <p:nvPr/>
        </p:nvGrpSpPr>
        <p:grpSpPr>
          <a:xfrm>
            <a:off x="4620313" y="4972900"/>
            <a:ext cx="472975" cy="472052"/>
            <a:chOff x="4620313" y="4234035"/>
            <a:chExt cx="472975" cy="472052"/>
          </a:xfrm>
        </p:grpSpPr>
        <p:sp>
          <p:nvSpPr>
            <p:cNvPr id="592" name="Google Shape;592;p43"/>
            <p:cNvSpPr/>
            <p:nvPr/>
          </p:nvSpPr>
          <p:spPr>
            <a:xfrm>
              <a:off x="4620313" y="4234035"/>
              <a:ext cx="472975" cy="238915"/>
            </a:xfrm>
            <a:custGeom>
              <a:rect b="b" l="l" r="r" t="t"/>
              <a:pathLst>
                <a:path extrusionOk="0" h="5955" w="11789">
                  <a:moveTo>
                    <a:pt x="5144" y="2335"/>
                  </a:moveTo>
                  <a:lnTo>
                    <a:pt x="5061" y="2585"/>
                  </a:lnTo>
                  <a:lnTo>
                    <a:pt x="5061" y="2585"/>
                  </a:lnTo>
                  <a:lnTo>
                    <a:pt x="4978" y="2811"/>
                  </a:lnTo>
                  <a:lnTo>
                    <a:pt x="5287" y="2811"/>
                  </a:lnTo>
                  <a:lnTo>
                    <a:pt x="5272" y="2763"/>
                  </a:lnTo>
                  <a:lnTo>
                    <a:pt x="5335" y="2763"/>
                  </a:lnTo>
                  <a:lnTo>
                    <a:pt x="5144" y="2335"/>
                  </a:lnTo>
                  <a:close/>
                  <a:moveTo>
                    <a:pt x="5144" y="1144"/>
                  </a:moveTo>
                  <a:cubicBezTo>
                    <a:pt x="5287" y="1144"/>
                    <a:pt x="5454" y="1216"/>
                    <a:pt x="5502" y="1382"/>
                  </a:cubicBezTo>
                  <a:lnTo>
                    <a:pt x="5859" y="2335"/>
                  </a:lnTo>
                  <a:lnTo>
                    <a:pt x="6335" y="3549"/>
                  </a:lnTo>
                  <a:cubicBezTo>
                    <a:pt x="6430" y="3716"/>
                    <a:pt x="6335" y="3930"/>
                    <a:pt x="6168" y="4002"/>
                  </a:cubicBezTo>
                  <a:cubicBezTo>
                    <a:pt x="6135" y="4010"/>
                    <a:pt x="6101" y="4014"/>
                    <a:pt x="6068" y="4014"/>
                  </a:cubicBezTo>
                  <a:cubicBezTo>
                    <a:pt x="5908" y="4014"/>
                    <a:pt x="5755" y="3925"/>
                    <a:pt x="5716" y="3787"/>
                  </a:cubicBezTo>
                  <a:lnTo>
                    <a:pt x="5597" y="3454"/>
                  </a:lnTo>
                  <a:lnTo>
                    <a:pt x="4740" y="3454"/>
                  </a:lnTo>
                  <a:lnTo>
                    <a:pt x="4621" y="3787"/>
                  </a:lnTo>
                  <a:cubicBezTo>
                    <a:pt x="4562" y="3925"/>
                    <a:pt x="4405" y="4014"/>
                    <a:pt x="4259" y="4014"/>
                  </a:cubicBezTo>
                  <a:cubicBezTo>
                    <a:pt x="4228" y="4014"/>
                    <a:pt x="4197" y="4010"/>
                    <a:pt x="4168" y="4002"/>
                  </a:cubicBezTo>
                  <a:cubicBezTo>
                    <a:pt x="3978" y="3930"/>
                    <a:pt x="3906" y="3716"/>
                    <a:pt x="3954" y="3549"/>
                  </a:cubicBezTo>
                  <a:lnTo>
                    <a:pt x="4787" y="1382"/>
                  </a:lnTo>
                  <a:cubicBezTo>
                    <a:pt x="4859" y="1216"/>
                    <a:pt x="5002" y="1144"/>
                    <a:pt x="5144" y="1144"/>
                  </a:cubicBezTo>
                  <a:close/>
                  <a:moveTo>
                    <a:pt x="3025" y="1096"/>
                  </a:moveTo>
                  <a:cubicBezTo>
                    <a:pt x="3215" y="1096"/>
                    <a:pt x="3382" y="1263"/>
                    <a:pt x="3382" y="1454"/>
                  </a:cubicBezTo>
                  <a:lnTo>
                    <a:pt x="3382" y="3668"/>
                  </a:lnTo>
                  <a:cubicBezTo>
                    <a:pt x="3382" y="3835"/>
                    <a:pt x="3239" y="4026"/>
                    <a:pt x="3025" y="4026"/>
                  </a:cubicBezTo>
                  <a:cubicBezTo>
                    <a:pt x="2858" y="4026"/>
                    <a:pt x="2668" y="3883"/>
                    <a:pt x="2668" y="3668"/>
                  </a:cubicBezTo>
                  <a:lnTo>
                    <a:pt x="2668" y="2859"/>
                  </a:lnTo>
                  <a:lnTo>
                    <a:pt x="2025" y="2859"/>
                  </a:lnTo>
                  <a:lnTo>
                    <a:pt x="2025" y="3668"/>
                  </a:lnTo>
                  <a:cubicBezTo>
                    <a:pt x="2025" y="3835"/>
                    <a:pt x="1882" y="4026"/>
                    <a:pt x="1668" y="4026"/>
                  </a:cubicBezTo>
                  <a:cubicBezTo>
                    <a:pt x="1477" y="4026"/>
                    <a:pt x="1310" y="3883"/>
                    <a:pt x="1310" y="3668"/>
                  </a:cubicBezTo>
                  <a:lnTo>
                    <a:pt x="1310" y="1454"/>
                  </a:lnTo>
                  <a:cubicBezTo>
                    <a:pt x="1310" y="1287"/>
                    <a:pt x="1453" y="1096"/>
                    <a:pt x="1668" y="1096"/>
                  </a:cubicBezTo>
                  <a:cubicBezTo>
                    <a:pt x="1834" y="1096"/>
                    <a:pt x="2025" y="1263"/>
                    <a:pt x="2025" y="1454"/>
                  </a:cubicBezTo>
                  <a:lnTo>
                    <a:pt x="2025" y="2168"/>
                  </a:lnTo>
                  <a:lnTo>
                    <a:pt x="2668" y="2168"/>
                  </a:lnTo>
                  <a:lnTo>
                    <a:pt x="2668" y="1454"/>
                  </a:lnTo>
                  <a:cubicBezTo>
                    <a:pt x="2668" y="1287"/>
                    <a:pt x="2834" y="1096"/>
                    <a:pt x="3025" y="1096"/>
                  </a:cubicBezTo>
                  <a:close/>
                  <a:moveTo>
                    <a:pt x="7883" y="1096"/>
                  </a:moveTo>
                  <a:cubicBezTo>
                    <a:pt x="8074" y="1096"/>
                    <a:pt x="8240" y="1263"/>
                    <a:pt x="8240" y="1454"/>
                  </a:cubicBezTo>
                  <a:cubicBezTo>
                    <a:pt x="8240" y="1668"/>
                    <a:pt x="8097" y="1811"/>
                    <a:pt x="7907" y="1811"/>
                  </a:cubicBezTo>
                  <a:lnTo>
                    <a:pt x="7645" y="1811"/>
                  </a:lnTo>
                  <a:lnTo>
                    <a:pt x="7645" y="3692"/>
                  </a:lnTo>
                  <a:cubicBezTo>
                    <a:pt x="7645" y="3883"/>
                    <a:pt x="7502" y="4049"/>
                    <a:pt x="7288" y="4049"/>
                  </a:cubicBezTo>
                  <a:cubicBezTo>
                    <a:pt x="7121" y="4049"/>
                    <a:pt x="6931" y="3907"/>
                    <a:pt x="6931" y="3692"/>
                  </a:cubicBezTo>
                  <a:lnTo>
                    <a:pt x="6931" y="1811"/>
                  </a:lnTo>
                  <a:lnTo>
                    <a:pt x="6669" y="1811"/>
                  </a:lnTo>
                  <a:cubicBezTo>
                    <a:pt x="6478" y="1811"/>
                    <a:pt x="6311" y="1668"/>
                    <a:pt x="6311" y="1454"/>
                  </a:cubicBezTo>
                  <a:cubicBezTo>
                    <a:pt x="6311" y="1287"/>
                    <a:pt x="6454" y="1096"/>
                    <a:pt x="6669" y="1096"/>
                  </a:cubicBezTo>
                  <a:close/>
                  <a:moveTo>
                    <a:pt x="10026" y="1192"/>
                  </a:moveTo>
                  <a:cubicBezTo>
                    <a:pt x="10217" y="1192"/>
                    <a:pt x="10384" y="1335"/>
                    <a:pt x="10384" y="1549"/>
                  </a:cubicBezTo>
                  <a:cubicBezTo>
                    <a:pt x="10384" y="1739"/>
                    <a:pt x="10241" y="1906"/>
                    <a:pt x="10026" y="1906"/>
                  </a:cubicBezTo>
                  <a:lnTo>
                    <a:pt x="9455" y="1906"/>
                  </a:lnTo>
                  <a:lnTo>
                    <a:pt x="9455" y="2311"/>
                  </a:lnTo>
                  <a:lnTo>
                    <a:pt x="9907" y="2311"/>
                  </a:lnTo>
                  <a:lnTo>
                    <a:pt x="9907" y="2240"/>
                  </a:lnTo>
                  <a:cubicBezTo>
                    <a:pt x="10098" y="2240"/>
                    <a:pt x="10265" y="2382"/>
                    <a:pt x="10265" y="2597"/>
                  </a:cubicBezTo>
                  <a:cubicBezTo>
                    <a:pt x="10265" y="2763"/>
                    <a:pt x="10122" y="2954"/>
                    <a:pt x="9907" y="2954"/>
                  </a:cubicBezTo>
                  <a:lnTo>
                    <a:pt x="9455" y="2954"/>
                  </a:lnTo>
                  <a:lnTo>
                    <a:pt x="9455" y="3359"/>
                  </a:lnTo>
                  <a:lnTo>
                    <a:pt x="10026" y="3359"/>
                  </a:lnTo>
                  <a:cubicBezTo>
                    <a:pt x="10217" y="3359"/>
                    <a:pt x="10384" y="3526"/>
                    <a:pt x="10384" y="3716"/>
                  </a:cubicBezTo>
                  <a:cubicBezTo>
                    <a:pt x="10384" y="3907"/>
                    <a:pt x="10241" y="4073"/>
                    <a:pt x="10026" y="4073"/>
                  </a:cubicBezTo>
                  <a:lnTo>
                    <a:pt x="9098" y="4073"/>
                  </a:lnTo>
                  <a:cubicBezTo>
                    <a:pt x="8931" y="4073"/>
                    <a:pt x="8740" y="3930"/>
                    <a:pt x="8740" y="3716"/>
                  </a:cubicBezTo>
                  <a:lnTo>
                    <a:pt x="8740" y="1549"/>
                  </a:lnTo>
                  <a:cubicBezTo>
                    <a:pt x="8740" y="1358"/>
                    <a:pt x="8883" y="1192"/>
                    <a:pt x="9098" y="1192"/>
                  </a:cubicBezTo>
                  <a:close/>
                  <a:moveTo>
                    <a:pt x="358" y="1"/>
                  </a:moveTo>
                  <a:cubicBezTo>
                    <a:pt x="167" y="1"/>
                    <a:pt x="1" y="144"/>
                    <a:pt x="1" y="358"/>
                  </a:cubicBezTo>
                  <a:lnTo>
                    <a:pt x="1" y="4859"/>
                  </a:lnTo>
                  <a:cubicBezTo>
                    <a:pt x="1" y="5026"/>
                    <a:pt x="143" y="5216"/>
                    <a:pt x="358" y="5216"/>
                  </a:cubicBezTo>
                  <a:lnTo>
                    <a:pt x="4454" y="5216"/>
                  </a:lnTo>
                  <a:lnTo>
                    <a:pt x="5264" y="5955"/>
                  </a:lnTo>
                  <a:cubicBezTo>
                    <a:pt x="5454" y="5812"/>
                    <a:pt x="5692" y="5740"/>
                    <a:pt x="5883" y="5740"/>
                  </a:cubicBezTo>
                  <a:cubicBezTo>
                    <a:pt x="6121" y="5740"/>
                    <a:pt x="6335" y="5836"/>
                    <a:pt x="6526" y="5955"/>
                  </a:cubicBezTo>
                  <a:lnTo>
                    <a:pt x="7312" y="5216"/>
                  </a:lnTo>
                  <a:lnTo>
                    <a:pt x="11431" y="5216"/>
                  </a:lnTo>
                  <a:cubicBezTo>
                    <a:pt x="11598" y="5216"/>
                    <a:pt x="11789" y="5073"/>
                    <a:pt x="11789" y="4859"/>
                  </a:cubicBezTo>
                  <a:lnTo>
                    <a:pt x="11789" y="358"/>
                  </a:lnTo>
                  <a:cubicBezTo>
                    <a:pt x="11765" y="144"/>
                    <a:pt x="11598" y="1"/>
                    <a:pt x="114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43"/>
            <p:cNvSpPr/>
            <p:nvPr/>
          </p:nvSpPr>
          <p:spPr>
            <a:xfrm>
              <a:off x="4923179" y="4507292"/>
              <a:ext cx="66920" cy="45897"/>
            </a:xfrm>
            <a:custGeom>
              <a:rect b="b" l="l" r="r" t="t"/>
              <a:pathLst>
                <a:path extrusionOk="0" h="1144" w="1668">
                  <a:moveTo>
                    <a:pt x="396" y="1"/>
                  </a:moveTo>
                  <a:cubicBezTo>
                    <a:pt x="276" y="1"/>
                    <a:pt x="159" y="64"/>
                    <a:pt x="96" y="191"/>
                  </a:cubicBezTo>
                  <a:cubicBezTo>
                    <a:pt x="1" y="358"/>
                    <a:pt x="72" y="572"/>
                    <a:pt x="239" y="668"/>
                  </a:cubicBezTo>
                  <a:lnTo>
                    <a:pt x="1120" y="1120"/>
                  </a:lnTo>
                  <a:cubicBezTo>
                    <a:pt x="1144" y="1144"/>
                    <a:pt x="1191" y="1144"/>
                    <a:pt x="1263" y="1144"/>
                  </a:cubicBezTo>
                  <a:cubicBezTo>
                    <a:pt x="1382" y="1144"/>
                    <a:pt x="1501" y="1073"/>
                    <a:pt x="1596" y="953"/>
                  </a:cubicBezTo>
                  <a:cubicBezTo>
                    <a:pt x="1668" y="787"/>
                    <a:pt x="1620" y="572"/>
                    <a:pt x="1430" y="477"/>
                  </a:cubicBezTo>
                  <a:lnTo>
                    <a:pt x="572" y="49"/>
                  </a:lnTo>
                  <a:cubicBezTo>
                    <a:pt x="517" y="17"/>
                    <a:pt x="456" y="1"/>
                    <a:pt x="3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43"/>
            <p:cNvSpPr/>
            <p:nvPr/>
          </p:nvSpPr>
          <p:spPr>
            <a:xfrm>
              <a:off x="4722538" y="4507292"/>
              <a:ext cx="66920" cy="45897"/>
            </a:xfrm>
            <a:custGeom>
              <a:rect b="b" l="l" r="r" t="t"/>
              <a:pathLst>
                <a:path extrusionOk="0" h="1144" w="1668">
                  <a:moveTo>
                    <a:pt x="1296" y="1"/>
                  </a:moveTo>
                  <a:cubicBezTo>
                    <a:pt x="1236" y="1"/>
                    <a:pt x="1176" y="17"/>
                    <a:pt x="1120" y="49"/>
                  </a:cubicBezTo>
                  <a:lnTo>
                    <a:pt x="239" y="477"/>
                  </a:lnTo>
                  <a:cubicBezTo>
                    <a:pt x="72" y="572"/>
                    <a:pt x="1" y="787"/>
                    <a:pt x="96" y="953"/>
                  </a:cubicBezTo>
                  <a:cubicBezTo>
                    <a:pt x="167" y="1073"/>
                    <a:pt x="286" y="1144"/>
                    <a:pt x="406" y="1144"/>
                  </a:cubicBezTo>
                  <a:cubicBezTo>
                    <a:pt x="453" y="1144"/>
                    <a:pt x="525" y="1120"/>
                    <a:pt x="572" y="1120"/>
                  </a:cubicBezTo>
                  <a:lnTo>
                    <a:pt x="1430" y="668"/>
                  </a:lnTo>
                  <a:cubicBezTo>
                    <a:pt x="1620" y="572"/>
                    <a:pt x="1668" y="358"/>
                    <a:pt x="1596" y="191"/>
                  </a:cubicBezTo>
                  <a:cubicBezTo>
                    <a:pt x="1533" y="64"/>
                    <a:pt x="1416" y="1"/>
                    <a:pt x="129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43"/>
            <p:cNvSpPr/>
            <p:nvPr/>
          </p:nvSpPr>
          <p:spPr>
            <a:xfrm>
              <a:off x="4753110" y="4490121"/>
              <a:ext cx="207380" cy="215966"/>
            </a:xfrm>
            <a:custGeom>
              <a:rect b="b" l="l" r="r" t="t"/>
              <a:pathLst>
                <a:path extrusionOk="0" h="5383" w="5169">
                  <a:moveTo>
                    <a:pt x="2573" y="0"/>
                  </a:moveTo>
                  <a:cubicBezTo>
                    <a:pt x="2454" y="0"/>
                    <a:pt x="2382" y="48"/>
                    <a:pt x="2311" y="143"/>
                  </a:cubicBezTo>
                  <a:lnTo>
                    <a:pt x="72" y="3168"/>
                  </a:lnTo>
                  <a:cubicBezTo>
                    <a:pt x="1" y="3287"/>
                    <a:pt x="1" y="3406"/>
                    <a:pt x="48" y="3525"/>
                  </a:cubicBezTo>
                  <a:cubicBezTo>
                    <a:pt x="120" y="3644"/>
                    <a:pt x="239" y="3715"/>
                    <a:pt x="358" y="3715"/>
                  </a:cubicBezTo>
                  <a:lnTo>
                    <a:pt x="1215" y="3715"/>
                  </a:lnTo>
                  <a:lnTo>
                    <a:pt x="1215" y="5025"/>
                  </a:lnTo>
                  <a:cubicBezTo>
                    <a:pt x="1215" y="5192"/>
                    <a:pt x="1358" y="5382"/>
                    <a:pt x="1572" y="5382"/>
                  </a:cubicBezTo>
                  <a:lnTo>
                    <a:pt x="3644" y="5382"/>
                  </a:lnTo>
                  <a:cubicBezTo>
                    <a:pt x="3835" y="5382"/>
                    <a:pt x="4002" y="5239"/>
                    <a:pt x="4002" y="5025"/>
                  </a:cubicBezTo>
                  <a:lnTo>
                    <a:pt x="4002" y="3715"/>
                  </a:lnTo>
                  <a:lnTo>
                    <a:pt x="4883" y="3715"/>
                  </a:lnTo>
                  <a:cubicBezTo>
                    <a:pt x="4978" y="3715"/>
                    <a:pt x="5121" y="3644"/>
                    <a:pt x="5168" y="3525"/>
                  </a:cubicBezTo>
                  <a:cubicBezTo>
                    <a:pt x="5168" y="3453"/>
                    <a:pt x="5168" y="3287"/>
                    <a:pt x="5073" y="3168"/>
                  </a:cubicBezTo>
                  <a:lnTo>
                    <a:pt x="2858" y="143"/>
                  </a:lnTo>
                  <a:cubicBezTo>
                    <a:pt x="2787" y="48"/>
                    <a:pt x="2668" y="0"/>
                    <a:pt x="25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 name="Google Shape;596;p43"/>
          <p:cNvGrpSpPr/>
          <p:nvPr/>
        </p:nvGrpSpPr>
        <p:grpSpPr>
          <a:xfrm>
            <a:off x="3644795" y="4972338"/>
            <a:ext cx="471089" cy="472975"/>
            <a:chOff x="3644795" y="4233112"/>
            <a:chExt cx="471089" cy="472975"/>
          </a:xfrm>
        </p:grpSpPr>
        <p:sp>
          <p:nvSpPr>
            <p:cNvPr id="597" name="Google Shape;597;p43"/>
            <p:cNvSpPr/>
            <p:nvPr/>
          </p:nvSpPr>
          <p:spPr>
            <a:xfrm>
              <a:off x="3661044" y="4618144"/>
              <a:ext cx="284772" cy="87943"/>
            </a:xfrm>
            <a:custGeom>
              <a:rect b="b" l="l" r="r" t="t"/>
              <a:pathLst>
                <a:path extrusionOk="0" h="2192" w="7098">
                  <a:moveTo>
                    <a:pt x="930" y="0"/>
                  </a:moveTo>
                  <a:cubicBezTo>
                    <a:pt x="358" y="429"/>
                    <a:pt x="1" y="1096"/>
                    <a:pt x="1" y="1834"/>
                  </a:cubicBezTo>
                  <a:cubicBezTo>
                    <a:pt x="1" y="2048"/>
                    <a:pt x="191" y="2191"/>
                    <a:pt x="358" y="2191"/>
                  </a:cubicBezTo>
                  <a:lnTo>
                    <a:pt x="6740" y="2191"/>
                  </a:lnTo>
                  <a:cubicBezTo>
                    <a:pt x="6931" y="2191"/>
                    <a:pt x="7097" y="2001"/>
                    <a:pt x="7097" y="1834"/>
                  </a:cubicBezTo>
                  <a:cubicBezTo>
                    <a:pt x="7097" y="1239"/>
                    <a:pt x="6883" y="691"/>
                    <a:pt x="6383" y="262"/>
                  </a:cubicBezTo>
                  <a:cubicBezTo>
                    <a:pt x="6288" y="167"/>
                    <a:pt x="6193" y="72"/>
                    <a:pt x="6097" y="0"/>
                  </a:cubicBezTo>
                  <a:cubicBezTo>
                    <a:pt x="5692" y="548"/>
                    <a:pt x="5121" y="929"/>
                    <a:pt x="4478" y="1143"/>
                  </a:cubicBezTo>
                  <a:cubicBezTo>
                    <a:pt x="4180" y="1239"/>
                    <a:pt x="3859" y="1286"/>
                    <a:pt x="3534" y="1286"/>
                  </a:cubicBezTo>
                  <a:cubicBezTo>
                    <a:pt x="3210" y="1286"/>
                    <a:pt x="2882" y="1239"/>
                    <a:pt x="2573" y="1143"/>
                  </a:cubicBezTo>
                  <a:cubicBezTo>
                    <a:pt x="1930" y="953"/>
                    <a:pt x="1334" y="548"/>
                    <a:pt x="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3"/>
            <p:cNvSpPr/>
            <p:nvPr/>
          </p:nvSpPr>
          <p:spPr>
            <a:xfrm>
              <a:off x="3699278" y="4471946"/>
              <a:ext cx="209266" cy="171553"/>
            </a:xfrm>
            <a:custGeom>
              <a:rect b="b" l="l" r="r" t="t"/>
              <a:pathLst>
                <a:path extrusionOk="0" h="4276" w="5216">
                  <a:moveTo>
                    <a:pt x="2668" y="2358"/>
                  </a:moveTo>
                  <a:cubicBezTo>
                    <a:pt x="2953" y="2358"/>
                    <a:pt x="3215" y="2430"/>
                    <a:pt x="3430" y="2644"/>
                  </a:cubicBezTo>
                  <a:cubicBezTo>
                    <a:pt x="3477" y="2787"/>
                    <a:pt x="3477" y="3001"/>
                    <a:pt x="3358" y="3120"/>
                  </a:cubicBezTo>
                  <a:cubicBezTo>
                    <a:pt x="3311" y="3192"/>
                    <a:pt x="3215" y="3216"/>
                    <a:pt x="3120" y="3216"/>
                  </a:cubicBezTo>
                  <a:cubicBezTo>
                    <a:pt x="3049" y="3216"/>
                    <a:pt x="2953" y="3192"/>
                    <a:pt x="2882" y="3120"/>
                  </a:cubicBezTo>
                  <a:cubicBezTo>
                    <a:pt x="2834" y="3073"/>
                    <a:pt x="2739" y="3025"/>
                    <a:pt x="2644" y="3025"/>
                  </a:cubicBezTo>
                  <a:cubicBezTo>
                    <a:pt x="2572" y="3025"/>
                    <a:pt x="2477" y="3073"/>
                    <a:pt x="2406" y="3120"/>
                  </a:cubicBezTo>
                  <a:cubicBezTo>
                    <a:pt x="2334" y="3192"/>
                    <a:pt x="2245" y="3228"/>
                    <a:pt x="2159" y="3228"/>
                  </a:cubicBezTo>
                  <a:cubicBezTo>
                    <a:pt x="2072" y="3228"/>
                    <a:pt x="1989" y="3192"/>
                    <a:pt x="1929" y="3120"/>
                  </a:cubicBezTo>
                  <a:cubicBezTo>
                    <a:pt x="1786" y="2978"/>
                    <a:pt x="1786" y="2763"/>
                    <a:pt x="1929" y="2644"/>
                  </a:cubicBezTo>
                  <a:cubicBezTo>
                    <a:pt x="2144" y="2430"/>
                    <a:pt x="2406" y="2358"/>
                    <a:pt x="2668" y="2358"/>
                  </a:cubicBezTo>
                  <a:close/>
                  <a:moveTo>
                    <a:pt x="2620" y="1"/>
                  </a:moveTo>
                  <a:cubicBezTo>
                    <a:pt x="2239" y="263"/>
                    <a:pt x="1739" y="406"/>
                    <a:pt x="1215" y="406"/>
                  </a:cubicBezTo>
                  <a:lnTo>
                    <a:pt x="0" y="406"/>
                  </a:lnTo>
                  <a:lnTo>
                    <a:pt x="0" y="1668"/>
                  </a:lnTo>
                  <a:cubicBezTo>
                    <a:pt x="0" y="2216"/>
                    <a:pt x="191" y="2763"/>
                    <a:pt x="548" y="3240"/>
                  </a:cubicBezTo>
                  <a:cubicBezTo>
                    <a:pt x="858" y="3692"/>
                    <a:pt x="1334" y="4025"/>
                    <a:pt x="1858" y="4168"/>
                  </a:cubicBezTo>
                  <a:cubicBezTo>
                    <a:pt x="2096" y="4240"/>
                    <a:pt x="2352" y="4275"/>
                    <a:pt x="2608" y="4275"/>
                  </a:cubicBezTo>
                  <a:cubicBezTo>
                    <a:pt x="2864" y="4275"/>
                    <a:pt x="3120" y="4240"/>
                    <a:pt x="3358" y="4168"/>
                  </a:cubicBezTo>
                  <a:cubicBezTo>
                    <a:pt x="3906" y="4025"/>
                    <a:pt x="4358" y="3692"/>
                    <a:pt x="4668" y="3240"/>
                  </a:cubicBezTo>
                  <a:cubicBezTo>
                    <a:pt x="5001" y="2787"/>
                    <a:pt x="5216" y="2263"/>
                    <a:pt x="5216" y="1668"/>
                  </a:cubicBezTo>
                  <a:lnTo>
                    <a:pt x="5216" y="406"/>
                  </a:lnTo>
                  <a:lnTo>
                    <a:pt x="4025" y="406"/>
                  </a:lnTo>
                  <a:cubicBezTo>
                    <a:pt x="3525" y="406"/>
                    <a:pt x="3001" y="263"/>
                    <a:pt x="262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43"/>
            <p:cNvSpPr/>
            <p:nvPr/>
          </p:nvSpPr>
          <p:spPr>
            <a:xfrm>
              <a:off x="3694504" y="4349580"/>
              <a:ext cx="217852" cy="111895"/>
            </a:xfrm>
            <a:custGeom>
              <a:rect b="b" l="l" r="r" t="t"/>
              <a:pathLst>
                <a:path extrusionOk="0" h="2789" w="5430">
                  <a:moveTo>
                    <a:pt x="2769" y="1"/>
                  </a:moveTo>
                  <a:cubicBezTo>
                    <a:pt x="2661" y="1"/>
                    <a:pt x="2555" y="3"/>
                    <a:pt x="2453" y="3"/>
                  </a:cubicBezTo>
                  <a:cubicBezTo>
                    <a:pt x="1786" y="3"/>
                    <a:pt x="1167" y="241"/>
                    <a:pt x="715" y="717"/>
                  </a:cubicBezTo>
                  <a:cubicBezTo>
                    <a:pt x="262" y="1169"/>
                    <a:pt x="24" y="1741"/>
                    <a:pt x="0" y="2360"/>
                  </a:cubicBezTo>
                  <a:lnTo>
                    <a:pt x="0" y="2789"/>
                  </a:lnTo>
                  <a:lnTo>
                    <a:pt x="1310" y="2789"/>
                  </a:lnTo>
                  <a:cubicBezTo>
                    <a:pt x="1882" y="2789"/>
                    <a:pt x="2382" y="2551"/>
                    <a:pt x="2715" y="2122"/>
                  </a:cubicBezTo>
                  <a:cubicBezTo>
                    <a:pt x="3049" y="2551"/>
                    <a:pt x="3549" y="2789"/>
                    <a:pt x="4120" y="2789"/>
                  </a:cubicBezTo>
                  <a:lnTo>
                    <a:pt x="5430" y="2789"/>
                  </a:lnTo>
                  <a:cubicBezTo>
                    <a:pt x="5430" y="2670"/>
                    <a:pt x="5430" y="2574"/>
                    <a:pt x="5382" y="2551"/>
                  </a:cubicBezTo>
                  <a:cubicBezTo>
                    <a:pt x="4382" y="2336"/>
                    <a:pt x="3572" y="1431"/>
                    <a:pt x="3572" y="336"/>
                  </a:cubicBezTo>
                  <a:lnTo>
                    <a:pt x="3572" y="98"/>
                  </a:lnTo>
                  <a:cubicBezTo>
                    <a:pt x="3317" y="13"/>
                    <a:pt x="3038" y="1"/>
                    <a:pt x="276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3"/>
            <p:cNvSpPr/>
            <p:nvPr/>
          </p:nvSpPr>
          <p:spPr>
            <a:xfrm>
              <a:off x="3865535" y="4233112"/>
              <a:ext cx="250349" cy="191132"/>
            </a:xfrm>
            <a:custGeom>
              <a:rect b="b" l="l" r="r" t="t"/>
              <a:pathLst>
                <a:path extrusionOk="0" h="4764" w="6240">
                  <a:moveTo>
                    <a:pt x="3384" y="1448"/>
                  </a:moveTo>
                  <a:cubicBezTo>
                    <a:pt x="3459" y="1448"/>
                    <a:pt x="3534" y="1473"/>
                    <a:pt x="3596" y="1524"/>
                  </a:cubicBezTo>
                  <a:cubicBezTo>
                    <a:pt x="3739" y="1643"/>
                    <a:pt x="3787" y="1834"/>
                    <a:pt x="3667" y="2001"/>
                  </a:cubicBezTo>
                  <a:lnTo>
                    <a:pt x="3382" y="2310"/>
                  </a:lnTo>
                  <a:lnTo>
                    <a:pt x="3667" y="2310"/>
                  </a:lnTo>
                  <a:cubicBezTo>
                    <a:pt x="3810" y="2310"/>
                    <a:pt x="3929" y="2405"/>
                    <a:pt x="3977" y="2524"/>
                  </a:cubicBezTo>
                  <a:cubicBezTo>
                    <a:pt x="3977" y="2644"/>
                    <a:pt x="3977" y="2763"/>
                    <a:pt x="3929" y="2858"/>
                  </a:cubicBezTo>
                  <a:lnTo>
                    <a:pt x="3215" y="3787"/>
                  </a:lnTo>
                  <a:cubicBezTo>
                    <a:pt x="3147" y="3868"/>
                    <a:pt x="3049" y="3911"/>
                    <a:pt x="2951" y="3911"/>
                  </a:cubicBezTo>
                  <a:cubicBezTo>
                    <a:pt x="2876" y="3911"/>
                    <a:pt x="2800" y="3886"/>
                    <a:pt x="2739" y="3834"/>
                  </a:cubicBezTo>
                  <a:cubicBezTo>
                    <a:pt x="2596" y="3715"/>
                    <a:pt x="2548" y="3501"/>
                    <a:pt x="2667" y="3358"/>
                  </a:cubicBezTo>
                  <a:lnTo>
                    <a:pt x="2953" y="3025"/>
                  </a:lnTo>
                  <a:lnTo>
                    <a:pt x="2667" y="3025"/>
                  </a:lnTo>
                  <a:cubicBezTo>
                    <a:pt x="2548" y="3025"/>
                    <a:pt x="2405" y="2953"/>
                    <a:pt x="2382" y="2834"/>
                  </a:cubicBezTo>
                  <a:cubicBezTo>
                    <a:pt x="2310" y="2715"/>
                    <a:pt x="2358" y="2548"/>
                    <a:pt x="2405" y="2477"/>
                  </a:cubicBezTo>
                  <a:lnTo>
                    <a:pt x="3120" y="1572"/>
                  </a:lnTo>
                  <a:cubicBezTo>
                    <a:pt x="3187" y="1491"/>
                    <a:pt x="3286" y="1448"/>
                    <a:pt x="3384" y="1448"/>
                  </a:cubicBezTo>
                  <a:close/>
                  <a:moveTo>
                    <a:pt x="3120" y="0"/>
                  </a:moveTo>
                  <a:cubicBezTo>
                    <a:pt x="2620" y="0"/>
                    <a:pt x="2143" y="238"/>
                    <a:pt x="1786" y="619"/>
                  </a:cubicBezTo>
                  <a:cubicBezTo>
                    <a:pt x="1524" y="929"/>
                    <a:pt x="1357" y="1310"/>
                    <a:pt x="1334" y="1691"/>
                  </a:cubicBezTo>
                  <a:cubicBezTo>
                    <a:pt x="1048" y="1715"/>
                    <a:pt x="738" y="1882"/>
                    <a:pt x="500" y="2072"/>
                  </a:cubicBezTo>
                  <a:cubicBezTo>
                    <a:pt x="167" y="2382"/>
                    <a:pt x="0" y="2786"/>
                    <a:pt x="0" y="3215"/>
                  </a:cubicBezTo>
                  <a:cubicBezTo>
                    <a:pt x="0" y="4072"/>
                    <a:pt x="691" y="4763"/>
                    <a:pt x="1548" y="4763"/>
                  </a:cubicBezTo>
                  <a:lnTo>
                    <a:pt x="4692" y="4763"/>
                  </a:lnTo>
                  <a:cubicBezTo>
                    <a:pt x="5573" y="4763"/>
                    <a:pt x="6239" y="4072"/>
                    <a:pt x="6239" y="3215"/>
                  </a:cubicBezTo>
                  <a:cubicBezTo>
                    <a:pt x="6239" y="2786"/>
                    <a:pt x="6073" y="2382"/>
                    <a:pt x="5739" y="2072"/>
                  </a:cubicBezTo>
                  <a:cubicBezTo>
                    <a:pt x="5501" y="1882"/>
                    <a:pt x="5215" y="1715"/>
                    <a:pt x="4906" y="1691"/>
                  </a:cubicBezTo>
                  <a:cubicBezTo>
                    <a:pt x="4882" y="1310"/>
                    <a:pt x="4739" y="929"/>
                    <a:pt x="4453" y="619"/>
                  </a:cubicBezTo>
                  <a:cubicBezTo>
                    <a:pt x="4144" y="238"/>
                    <a:pt x="3620" y="0"/>
                    <a:pt x="31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3"/>
            <p:cNvSpPr/>
            <p:nvPr/>
          </p:nvSpPr>
          <p:spPr>
            <a:xfrm>
              <a:off x="3936227" y="4490121"/>
              <a:ext cx="28686" cy="63069"/>
            </a:xfrm>
            <a:custGeom>
              <a:rect b="b" l="l" r="r" t="t"/>
              <a:pathLst>
                <a:path extrusionOk="0" h="1572" w="715">
                  <a:moveTo>
                    <a:pt x="24" y="0"/>
                  </a:moveTo>
                  <a:lnTo>
                    <a:pt x="24" y="1239"/>
                  </a:lnTo>
                  <a:cubicBezTo>
                    <a:pt x="24" y="1358"/>
                    <a:pt x="0" y="1453"/>
                    <a:pt x="0" y="1572"/>
                  </a:cubicBezTo>
                  <a:cubicBezTo>
                    <a:pt x="381" y="1501"/>
                    <a:pt x="715" y="1191"/>
                    <a:pt x="715" y="762"/>
                  </a:cubicBezTo>
                  <a:cubicBezTo>
                    <a:pt x="715" y="357"/>
                    <a:pt x="429" y="24"/>
                    <a:pt x="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43"/>
            <p:cNvSpPr/>
            <p:nvPr/>
          </p:nvSpPr>
          <p:spPr>
            <a:xfrm>
              <a:off x="3644795" y="4490121"/>
              <a:ext cx="28726" cy="63069"/>
            </a:xfrm>
            <a:custGeom>
              <a:rect b="b" l="l" r="r" t="t"/>
              <a:pathLst>
                <a:path extrusionOk="0" h="1572" w="716">
                  <a:moveTo>
                    <a:pt x="668" y="0"/>
                  </a:moveTo>
                  <a:cubicBezTo>
                    <a:pt x="263" y="48"/>
                    <a:pt x="1" y="381"/>
                    <a:pt x="1" y="762"/>
                  </a:cubicBezTo>
                  <a:cubicBezTo>
                    <a:pt x="1" y="1191"/>
                    <a:pt x="311" y="1548"/>
                    <a:pt x="715" y="1572"/>
                  </a:cubicBezTo>
                  <a:cubicBezTo>
                    <a:pt x="715" y="1453"/>
                    <a:pt x="668" y="1334"/>
                    <a:pt x="668" y="1239"/>
                  </a:cubicBezTo>
                  <a:lnTo>
                    <a:pt x="668"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 name="Google Shape;603;p43"/>
          <p:cNvGrpSpPr/>
          <p:nvPr/>
        </p:nvGrpSpPr>
        <p:grpSpPr>
          <a:xfrm>
            <a:off x="2667391" y="2885263"/>
            <a:ext cx="475863" cy="471771"/>
            <a:chOff x="2667391" y="2740006"/>
            <a:chExt cx="475863" cy="471771"/>
          </a:xfrm>
        </p:grpSpPr>
        <p:sp>
          <p:nvSpPr>
            <p:cNvPr id="604" name="Google Shape;604;p43"/>
            <p:cNvSpPr/>
            <p:nvPr/>
          </p:nvSpPr>
          <p:spPr>
            <a:xfrm>
              <a:off x="2667391" y="3152520"/>
              <a:ext cx="417569" cy="59257"/>
            </a:xfrm>
            <a:custGeom>
              <a:rect b="b" l="l" r="r" t="t"/>
              <a:pathLst>
                <a:path extrusionOk="0" h="1477" w="10408">
                  <a:moveTo>
                    <a:pt x="358" y="0"/>
                  </a:moveTo>
                  <a:cubicBezTo>
                    <a:pt x="144" y="0"/>
                    <a:pt x="1" y="167"/>
                    <a:pt x="1" y="357"/>
                  </a:cubicBezTo>
                  <a:cubicBezTo>
                    <a:pt x="1" y="977"/>
                    <a:pt x="501" y="1477"/>
                    <a:pt x="1144" y="1477"/>
                  </a:cubicBezTo>
                  <a:lnTo>
                    <a:pt x="9265" y="1477"/>
                  </a:lnTo>
                  <a:cubicBezTo>
                    <a:pt x="9884" y="1477"/>
                    <a:pt x="10384" y="977"/>
                    <a:pt x="10384" y="357"/>
                  </a:cubicBezTo>
                  <a:cubicBezTo>
                    <a:pt x="10408" y="167"/>
                    <a:pt x="10265" y="0"/>
                    <a:pt x="100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43"/>
            <p:cNvSpPr/>
            <p:nvPr/>
          </p:nvSpPr>
          <p:spPr>
            <a:xfrm>
              <a:off x="2859446" y="2970977"/>
              <a:ext cx="33460" cy="32537"/>
            </a:xfrm>
            <a:custGeom>
              <a:rect b="b" l="l" r="r" t="t"/>
              <a:pathLst>
                <a:path extrusionOk="0" h="811" w="834">
                  <a:moveTo>
                    <a:pt x="429" y="0"/>
                  </a:moveTo>
                  <a:cubicBezTo>
                    <a:pt x="191" y="0"/>
                    <a:pt x="0" y="167"/>
                    <a:pt x="0" y="405"/>
                  </a:cubicBezTo>
                  <a:cubicBezTo>
                    <a:pt x="0" y="643"/>
                    <a:pt x="191" y="810"/>
                    <a:pt x="429" y="810"/>
                  </a:cubicBezTo>
                  <a:cubicBezTo>
                    <a:pt x="667" y="810"/>
                    <a:pt x="834" y="643"/>
                    <a:pt x="834" y="405"/>
                  </a:cubicBezTo>
                  <a:cubicBezTo>
                    <a:pt x="834" y="167"/>
                    <a:pt x="667" y="0"/>
                    <a:pt x="4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43"/>
            <p:cNvSpPr/>
            <p:nvPr/>
          </p:nvSpPr>
          <p:spPr>
            <a:xfrm>
              <a:off x="2837460" y="3031157"/>
              <a:ext cx="79357" cy="33500"/>
            </a:xfrm>
            <a:custGeom>
              <a:rect b="b" l="l" r="r" t="t"/>
              <a:pathLst>
                <a:path extrusionOk="0" h="835" w="1978">
                  <a:moveTo>
                    <a:pt x="1001" y="1"/>
                  </a:moveTo>
                  <a:cubicBezTo>
                    <a:pt x="501" y="1"/>
                    <a:pt x="72" y="358"/>
                    <a:pt x="1" y="834"/>
                  </a:cubicBezTo>
                  <a:lnTo>
                    <a:pt x="1977" y="834"/>
                  </a:lnTo>
                  <a:cubicBezTo>
                    <a:pt x="1906" y="358"/>
                    <a:pt x="1477" y="1"/>
                    <a:pt x="10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43"/>
            <p:cNvSpPr/>
            <p:nvPr/>
          </p:nvSpPr>
          <p:spPr>
            <a:xfrm>
              <a:off x="2692226" y="2894548"/>
              <a:ext cx="369826" cy="231252"/>
            </a:xfrm>
            <a:custGeom>
              <a:rect b="b" l="l" r="r" t="t"/>
              <a:pathLst>
                <a:path extrusionOk="0" h="5764" w="9218">
                  <a:moveTo>
                    <a:pt x="4597" y="1239"/>
                  </a:moveTo>
                  <a:cubicBezTo>
                    <a:pt x="5192" y="1239"/>
                    <a:pt x="5693" y="1739"/>
                    <a:pt x="5693" y="2334"/>
                  </a:cubicBezTo>
                  <a:cubicBezTo>
                    <a:pt x="5693" y="2572"/>
                    <a:pt x="5597" y="2810"/>
                    <a:pt x="5478" y="3001"/>
                  </a:cubicBezTo>
                  <a:cubicBezTo>
                    <a:pt x="6002" y="3287"/>
                    <a:pt x="6312" y="3834"/>
                    <a:pt x="6312" y="4454"/>
                  </a:cubicBezTo>
                  <a:lnTo>
                    <a:pt x="6312" y="4596"/>
                  </a:lnTo>
                  <a:cubicBezTo>
                    <a:pt x="6312" y="4787"/>
                    <a:pt x="6169" y="4954"/>
                    <a:pt x="5955" y="4954"/>
                  </a:cubicBezTo>
                  <a:lnTo>
                    <a:pt x="3216" y="4954"/>
                  </a:lnTo>
                  <a:cubicBezTo>
                    <a:pt x="3049" y="4954"/>
                    <a:pt x="2859" y="4811"/>
                    <a:pt x="2859" y="4596"/>
                  </a:cubicBezTo>
                  <a:lnTo>
                    <a:pt x="2859" y="4454"/>
                  </a:lnTo>
                  <a:cubicBezTo>
                    <a:pt x="2859" y="3834"/>
                    <a:pt x="3192" y="3287"/>
                    <a:pt x="3692" y="3001"/>
                  </a:cubicBezTo>
                  <a:cubicBezTo>
                    <a:pt x="3549" y="2810"/>
                    <a:pt x="3502" y="2572"/>
                    <a:pt x="3502" y="2334"/>
                  </a:cubicBezTo>
                  <a:cubicBezTo>
                    <a:pt x="3502" y="1739"/>
                    <a:pt x="4002" y="1239"/>
                    <a:pt x="4597" y="1239"/>
                  </a:cubicBezTo>
                  <a:close/>
                  <a:moveTo>
                    <a:pt x="358" y="0"/>
                  </a:moveTo>
                  <a:cubicBezTo>
                    <a:pt x="191" y="0"/>
                    <a:pt x="1" y="143"/>
                    <a:pt x="1" y="357"/>
                  </a:cubicBezTo>
                  <a:lnTo>
                    <a:pt x="1" y="5763"/>
                  </a:lnTo>
                  <a:lnTo>
                    <a:pt x="9217" y="5763"/>
                  </a:lnTo>
                  <a:lnTo>
                    <a:pt x="9217" y="2406"/>
                  </a:lnTo>
                  <a:cubicBezTo>
                    <a:pt x="9040" y="2464"/>
                    <a:pt x="8864" y="2505"/>
                    <a:pt x="8693" y="2505"/>
                  </a:cubicBezTo>
                  <a:cubicBezTo>
                    <a:pt x="8587" y="2505"/>
                    <a:pt x="8484" y="2490"/>
                    <a:pt x="8384" y="2453"/>
                  </a:cubicBezTo>
                  <a:cubicBezTo>
                    <a:pt x="7693" y="2263"/>
                    <a:pt x="7121" y="1905"/>
                    <a:pt x="6645" y="1358"/>
                  </a:cubicBezTo>
                  <a:cubicBezTo>
                    <a:pt x="6312" y="977"/>
                    <a:pt x="6050" y="524"/>
                    <a:pt x="58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43"/>
            <p:cNvSpPr/>
            <p:nvPr/>
          </p:nvSpPr>
          <p:spPr>
            <a:xfrm>
              <a:off x="2667391" y="2740006"/>
              <a:ext cx="232215" cy="125897"/>
            </a:xfrm>
            <a:custGeom>
              <a:rect b="b" l="l" r="r" t="t"/>
              <a:pathLst>
                <a:path extrusionOk="0" h="3138" w="5788">
                  <a:moveTo>
                    <a:pt x="2873" y="0"/>
                  </a:moveTo>
                  <a:cubicBezTo>
                    <a:pt x="2787" y="0"/>
                    <a:pt x="2704" y="30"/>
                    <a:pt x="2644" y="90"/>
                  </a:cubicBezTo>
                  <a:lnTo>
                    <a:pt x="2096" y="637"/>
                  </a:lnTo>
                  <a:lnTo>
                    <a:pt x="1263" y="637"/>
                  </a:lnTo>
                  <a:cubicBezTo>
                    <a:pt x="572" y="637"/>
                    <a:pt x="1" y="1185"/>
                    <a:pt x="1" y="1876"/>
                  </a:cubicBezTo>
                  <a:cubicBezTo>
                    <a:pt x="1" y="2566"/>
                    <a:pt x="572" y="3138"/>
                    <a:pt x="1263" y="3138"/>
                  </a:cubicBezTo>
                  <a:lnTo>
                    <a:pt x="4525" y="3138"/>
                  </a:lnTo>
                  <a:cubicBezTo>
                    <a:pt x="5216" y="3138"/>
                    <a:pt x="5788" y="2566"/>
                    <a:pt x="5788" y="1876"/>
                  </a:cubicBezTo>
                  <a:cubicBezTo>
                    <a:pt x="5788" y="1185"/>
                    <a:pt x="5216" y="637"/>
                    <a:pt x="4525" y="637"/>
                  </a:cubicBezTo>
                  <a:lnTo>
                    <a:pt x="3692" y="637"/>
                  </a:lnTo>
                  <a:lnTo>
                    <a:pt x="3120" y="90"/>
                  </a:lnTo>
                  <a:cubicBezTo>
                    <a:pt x="3049" y="30"/>
                    <a:pt x="2960" y="0"/>
                    <a:pt x="28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3"/>
            <p:cNvSpPr/>
            <p:nvPr/>
          </p:nvSpPr>
          <p:spPr>
            <a:xfrm>
              <a:off x="2934912" y="2740006"/>
              <a:ext cx="208343" cy="227882"/>
            </a:xfrm>
            <a:custGeom>
              <a:rect b="b" l="l" r="r" t="t"/>
              <a:pathLst>
                <a:path extrusionOk="0" h="5680" w="5193">
                  <a:moveTo>
                    <a:pt x="3177" y="2126"/>
                  </a:moveTo>
                  <a:cubicBezTo>
                    <a:pt x="3263" y="2126"/>
                    <a:pt x="3347" y="2161"/>
                    <a:pt x="3406" y="2233"/>
                  </a:cubicBezTo>
                  <a:cubicBezTo>
                    <a:pt x="3597" y="2352"/>
                    <a:pt x="3597" y="2590"/>
                    <a:pt x="3454" y="2709"/>
                  </a:cubicBezTo>
                  <a:lnTo>
                    <a:pt x="2716" y="3447"/>
                  </a:lnTo>
                  <a:cubicBezTo>
                    <a:pt x="2644" y="3519"/>
                    <a:pt x="2549" y="3543"/>
                    <a:pt x="2477" y="3543"/>
                  </a:cubicBezTo>
                  <a:cubicBezTo>
                    <a:pt x="2382" y="3543"/>
                    <a:pt x="2287" y="3519"/>
                    <a:pt x="2239" y="3447"/>
                  </a:cubicBezTo>
                  <a:lnTo>
                    <a:pt x="1715" y="2947"/>
                  </a:lnTo>
                  <a:cubicBezTo>
                    <a:pt x="1573" y="2804"/>
                    <a:pt x="1573" y="2590"/>
                    <a:pt x="1715" y="2471"/>
                  </a:cubicBezTo>
                  <a:cubicBezTo>
                    <a:pt x="1799" y="2400"/>
                    <a:pt x="1888" y="2364"/>
                    <a:pt x="1974" y="2364"/>
                  </a:cubicBezTo>
                  <a:cubicBezTo>
                    <a:pt x="2061" y="2364"/>
                    <a:pt x="2144" y="2400"/>
                    <a:pt x="2216" y="2471"/>
                  </a:cubicBezTo>
                  <a:lnTo>
                    <a:pt x="2454" y="2709"/>
                  </a:lnTo>
                  <a:lnTo>
                    <a:pt x="2930" y="2233"/>
                  </a:lnTo>
                  <a:cubicBezTo>
                    <a:pt x="3001" y="2161"/>
                    <a:pt x="3091" y="2126"/>
                    <a:pt x="3177" y="2126"/>
                  </a:cubicBezTo>
                  <a:close/>
                  <a:moveTo>
                    <a:pt x="2597" y="0"/>
                  </a:moveTo>
                  <a:cubicBezTo>
                    <a:pt x="2507" y="0"/>
                    <a:pt x="2418" y="30"/>
                    <a:pt x="2358" y="90"/>
                  </a:cubicBezTo>
                  <a:cubicBezTo>
                    <a:pt x="2358" y="90"/>
                    <a:pt x="2168" y="280"/>
                    <a:pt x="1858" y="447"/>
                  </a:cubicBezTo>
                  <a:cubicBezTo>
                    <a:pt x="1549" y="637"/>
                    <a:pt x="1049" y="828"/>
                    <a:pt x="358" y="923"/>
                  </a:cubicBezTo>
                  <a:cubicBezTo>
                    <a:pt x="215" y="947"/>
                    <a:pt x="96" y="1066"/>
                    <a:pt x="72" y="1233"/>
                  </a:cubicBezTo>
                  <a:cubicBezTo>
                    <a:pt x="72" y="1256"/>
                    <a:pt x="1" y="2114"/>
                    <a:pt x="239" y="3090"/>
                  </a:cubicBezTo>
                  <a:cubicBezTo>
                    <a:pt x="596" y="4424"/>
                    <a:pt x="1382" y="5305"/>
                    <a:pt x="2477" y="5662"/>
                  </a:cubicBezTo>
                  <a:cubicBezTo>
                    <a:pt x="2501" y="5674"/>
                    <a:pt x="2531" y="5680"/>
                    <a:pt x="2561" y="5680"/>
                  </a:cubicBezTo>
                  <a:cubicBezTo>
                    <a:pt x="2591" y="5680"/>
                    <a:pt x="2620" y="5674"/>
                    <a:pt x="2644" y="5662"/>
                  </a:cubicBezTo>
                  <a:cubicBezTo>
                    <a:pt x="3763" y="5329"/>
                    <a:pt x="4526" y="4424"/>
                    <a:pt x="4883" y="3090"/>
                  </a:cubicBezTo>
                  <a:cubicBezTo>
                    <a:pt x="5192" y="2114"/>
                    <a:pt x="5121" y="1280"/>
                    <a:pt x="5121" y="1233"/>
                  </a:cubicBezTo>
                  <a:cubicBezTo>
                    <a:pt x="5121" y="1066"/>
                    <a:pt x="5002" y="947"/>
                    <a:pt x="4835" y="923"/>
                  </a:cubicBezTo>
                  <a:cubicBezTo>
                    <a:pt x="4144" y="828"/>
                    <a:pt x="3644" y="637"/>
                    <a:pt x="3335" y="447"/>
                  </a:cubicBezTo>
                  <a:cubicBezTo>
                    <a:pt x="3001" y="280"/>
                    <a:pt x="2835" y="90"/>
                    <a:pt x="2835" y="90"/>
                  </a:cubicBezTo>
                  <a:cubicBezTo>
                    <a:pt x="2775" y="30"/>
                    <a:pt x="2686" y="0"/>
                    <a:pt x="25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 name="Google Shape;610;p43"/>
          <p:cNvGrpSpPr/>
          <p:nvPr/>
        </p:nvGrpSpPr>
        <p:grpSpPr>
          <a:xfrm>
            <a:off x="2668354" y="3928148"/>
            <a:ext cx="472975" cy="472975"/>
            <a:chOff x="2668354" y="3486920"/>
            <a:chExt cx="472975" cy="472975"/>
          </a:xfrm>
        </p:grpSpPr>
        <p:sp>
          <p:nvSpPr>
            <p:cNvPr id="611" name="Google Shape;611;p43"/>
            <p:cNvSpPr/>
            <p:nvPr/>
          </p:nvSpPr>
          <p:spPr>
            <a:xfrm>
              <a:off x="2953086" y="3486920"/>
              <a:ext cx="188243" cy="217290"/>
            </a:xfrm>
            <a:custGeom>
              <a:rect b="b" l="l" r="r" t="t"/>
              <a:pathLst>
                <a:path extrusionOk="0" h="5416" w="4692">
                  <a:moveTo>
                    <a:pt x="2843" y="1298"/>
                  </a:moveTo>
                  <a:cubicBezTo>
                    <a:pt x="2929" y="1298"/>
                    <a:pt x="3013" y="1334"/>
                    <a:pt x="3072" y="1405"/>
                  </a:cubicBezTo>
                  <a:cubicBezTo>
                    <a:pt x="3215" y="1572"/>
                    <a:pt x="3215" y="1762"/>
                    <a:pt x="3072" y="1881"/>
                  </a:cubicBezTo>
                  <a:lnTo>
                    <a:pt x="2834" y="2143"/>
                  </a:lnTo>
                  <a:lnTo>
                    <a:pt x="3072" y="2382"/>
                  </a:lnTo>
                  <a:cubicBezTo>
                    <a:pt x="3215" y="2524"/>
                    <a:pt x="3215" y="2739"/>
                    <a:pt x="3072" y="2858"/>
                  </a:cubicBezTo>
                  <a:cubicBezTo>
                    <a:pt x="2989" y="2929"/>
                    <a:pt x="2900" y="2965"/>
                    <a:pt x="2816" y="2965"/>
                  </a:cubicBezTo>
                  <a:cubicBezTo>
                    <a:pt x="2733" y="2965"/>
                    <a:pt x="2656" y="2929"/>
                    <a:pt x="2596" y="2858"/>
                  </a:cubicBezTo>
                  <a:lnTo>
                    <a:pt x="2358" y="2620"/>
                  </a:lnTo>
                  <a:lnTo>
                    <a:pt x="2096" y="2858"/>
                  </a:lnTo>
                  <a:cubicBezTo>
                    <a:pt x="2024" y="2929"/>
                    <a:pt x="1941" y="2965"/>
                    <a:pt x="1858" y="2965"/>
                  </a:cubicBezTo>
                  <a:cubicBezTo>
                    <a:pt x="1774" y="2965"/>
                    <a:pt x="1691" y="2929"/>
                    <a:pt x="1620" y="2858"/>
                  </a:cubicBezTo>
                  <a:cubicBezTo>
                    <a:pt x="1477" y="2691"/>
                    <a:pt x="1477" y="2501"/>
                    <a:pt x="1620" y="2382"/>
                  </a:cubicBezTo>
                  <a:lnTo>
                    <a:pt x="1858" y="2143"/>
                  </a:lnTo>
                  <a:lnTo>
                    <a:pt x="1620" y="1881"/>
                  </a:lnTo>
                  <a:cubicBezTo>
                    <a:pt x="1477" y="1739"/>
                    <a:pt x="1477" y="1548"/>
                    <a:pt x="1620" y="1405"/>
                  </a:cubicBezTo>
                  <a:cubicBezTo>
                    <a:pt x="1703" y="1334"/>
                    <a:pt x="1792" y="1298"/>
                    <a:pt x="1876" y="1298"/>
                  </a:cubicBezTo>
                  <a:cubicBezTo>
                    <a:pt x="1959" y="1298"/>
                    <a:pt x="2036" y="1334"/>
                    <a:pt x="2096" y="1405"/>
                  </a:cubicBezTo>
                  <a:lnTo>
                    <a:pt x="2358" y="1643"/>
                  </a:lnTo>
                  <a:lnTo>
                    <a:pt x="2596" y="1405"/>
                  </a:lnTo>
                  <a:cubicBezTo>
                    <a:pt x="2667" y="1334"/>
                    <a:pt x="2757" y="1298"/>
                    <a:pt x="2843" y="1298"/>
                  </a:cubicBezTo>
                  <a:close/>
                  <a:moveTo>
                    <a:pt x="357" y="0"/>
                  </a:moveTo>
                  <a:cubicBezTo>
                    <a:pt x="167" y="0"/>
                    <a:pt x="0" y="143"/>
                    <a:pt x="0" y="357"/>
                  </a:cubicBezTo>
                  <a:lnTo>
                    <a:pt x="0" y="3930"/>
                  </a:lnTo>
                  <a:cubicBezTo>
                    <a:pt x="0" y="4096"/>
                    <a:pt x="143" y="4263"/>
                    <a:pt x="357" y="4263"/>
                  </a:cubicBezTo>
                  <a:lnTo>
                    <a:pt x="2763" y="4263"/>
                  </a:lnTo>
                  <a:lnTo>
                    <a:pt x="4144" y="5358"/>
                  </a:lnTo>
                  <a:cubicBezTo>
                    <a:pt x="4183" y="5398"/>
                    <a:pt x="4251" y="5415"/>
                    <a:pt x="4325" y="5415"/>
                  </a:cubicBezTo>
                  <a:cubicBezTo>
                    <a:pt x="4385" y="5415"/>
                    <a:pt x="4448" y="5404"/>
                    <a:pt x="4501" y="5382"/>
                  </a:cubicBezTo>
                  <a:cubicBezTo>
                    <a:pt x="4620" y="5311"/>
                    <a:pt x="4692" y="5192"/>
                    <a:pt x="4692" y="5073"/>
                  </a:cubicBezTo>
                  <a:lnTo>
                    <a:pt x="4692" y="357"/>
                  </a:lnTo>
                  <a:cubicBezTo>
                    <a:pt x="4668" y="167"/>
                    <a:pt x="4525" y="0"/>
                    <a:pt x="433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3"/>
            <p:cNvSpPr/>
            <p:nvPr/>
          </p:nvSpPr>
          <p:spPr>
            <a:xfrm>
              <a:off x="2808814" y="3862403"/>
              <a:ext cx="192054" cy="97492"/>
            </a:xfrm>
            <a:custGeom>
              <a:rect b="b" l="l" r="r" t="t"/>
              <a:pathLst>
                <a:path extrusionOk="0" h="2430" w="4787">
                  <a:moveTo>
                    <a:pt x="524" y="0"/>
                  </a:moveTo>
                  <a:cubicBezTo>
                    <a:pt x="191" y="286"/>
                    <a:pt x="0" y="691"/>
                    <a:pt x="0" y="1167"/>
                  </a:cubicBezTo>
                  <a:lnTo>
                    <a:pt x="0" y="2096"/>
                  </a:lnTo>
                  <a:cubicBezTo>
                    <a:pt x="0" y="2263"/>
                    <a:pt x="143" y="2429"/>
                    <a:pt x="310" y="2429"/>
                  </a:cubicBezTo>
                  <a:lnTo>
                    <a:pt x="4454" y="2429"/>
                  </a:lnTo>
                  <a:cubicBezTo>
                    <a:pt x="4644" y="2429"/>
                    <a:pt x="4787" y="2263"/>
                    <a:pt x="4787" y="2096"/>
                  </a:cubicBezTo>
                  <a:lnTo>
                    <a:pt x="4787" y="1167"/>
                  </a:lnTo>
                  <a:cubicBezTo>
                    <a:pt x="4787" y="691"/>
                    <a:pt x="4573" y="286"/>
                    <a:pt x="4215" y="0"/>
                  </a:cubicBezTo>
                  <a:cubicBezTo>
                    <a:pt x="3811" y="572"/>
                    <a:pt x="3120" y="953"/>
                    <a:pt x="2382" y="953"/>
                  </a:cubicBezTo>
                  <a:cubicBezTo>
                    <a:pt x="1620" y="953"/>
                    <a:pt x="929" y="572"/>
                    <a:pt x="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3"/>
            <p:cNvSpPr/>
            <p:nvPr/>
          </p:nvSpPr>
          <p:spPr>
            <a:xfrm>
              <a:off x="2842234" y="3774500"/>
              <a:ext cx="126177" cy="97492"/>
            </a:xfrm>
            <a:custGeom>
              <a:rect b="b" l="l" r="r" t="t"/>
              <a:pathLst>
                <a:path extrusionOk="0" h="2430" w="3145">
                  <a:moveTo>
                    <a:pt x="3144" y="0"/>
                  </a:moveTo>
                  <a:cubicBezTo>
                    <a:pt x="2882" y="143"/>
                    <a:pt x="2573" y="215"/>
                    <a:pt x="2287" y="215"/>
                  </a:cubicBezTo>
                  <a:lnTo>
                    <a:pt x="1" y="215"/>
                  </a:lnTo>
                  <a:lnTo>
                    <a:pt x="1" y="858"/>
                  </a:lnTo>
                  <a:cubicBezTo>
                    <a:pt x="1" y="1763"/>
                    <a:pt x="691" y="2429"/>
                    <a:pt x="1573" y="2429"/>
                  </a:cubicBezTo>
                  <a:cubicBezTo>
                    <a:pt x="2430" y="2429"/>
                    <a:pt x="3144" y="1715"/>
                    <a:pt x="3144" y="858"/>
                  </a:cubicBezTo>
                  <a:lnTo>
                    <a:pt x="314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3"/>
            <p:cNvSpPr/>
            <p:nvPr/>
          </p:nvSpPr>
          <p:spPr>
            <a:xfrm>
              <a:off x="2840349" y="3685635"/>
              <a:ext cx="148123" cy="69769"/>
            </a:xfrm>
            <a:custGeom>
              <a:rect b="b" l="l" r="r" t="t"/>
              <a:pathLst>
                <a:path extrusionOk="0" h="1739" w="3692">
                  <a:moveTo>
                    <a:pt x="1405" y="1"/>
                  </a:moveTo>
                  <a:cubicBezTo>
                    <a:pt x="619" y="1"/>
                    <a:pt x="0" y="644"/>
                    <a:pt x="0" y="1406"/>
                  </a:cubicBezTo>
                  <a:lnTo>
                    <a:pt x="0" y="1739"/>
                  </a:lnTo>
                  <a:lnTo>
                    <a:pt x="2286" y="1739"/>
                  </a:lnTo>
                  <a:cubicBezTo>
                    <a:pt x="3072" y="1739"/>
                    <a:pt x="3691" y="1239"/>
                    <a:pt x="3691" y="453"/>
                  </a:cubicBezTo>
                  <a:lnTo>
                    <a:pt x="3691" y="334"/>
                  </a:lnTo>
                  <a:cubicBezTo>
                    <a:pt x="3691" y="167"/>
                    <a:pt x="3548" y="1"/>
                    <a:pt x="33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3"/>
            <p:cNvSpPr/>
            <p:nvPr/>
          </p:nvSpPr>
          <p:spPr>
            <a:xfrm>
              <a:off x="2668354" y="3486920"/>
              <a:ext cx="214040" cy="240560"/>
            </a:xfrm>
            <a:custGeom>
              <a:rect b="b" l="l" r="r" t="t"/>
              <a:pathLst>
                <a:path extrusionOk="0" h="5996" w="5335">
                  <a:moveTo>
                    <a:pt x="3233" y="1822"/>
                  </a:moveTo>
                  <a:cubicBezTo>
                    <a:pt x="3317" y="1822"/>
                    <a:pt x="3394" y="1858"/>
                    <a:pt x="3454" y="1929"/>
                  </a:cubicBezTo>
                  <a:cubicBezTo>
                    <a:pt x="3620" y="2072"/>
                    <a:pt x="3620" y="2286"/>
                    <a:pt x="3454" y="2405"/>
                  </a:cubicBezTo>
                  <a:lnTo>
                    <a:pt x="3168" y="2691"/>
                  </a:lnTo>
                  <a:lnTo>
                    <a:pt x="3454" y="3001"/>
                  </a:lnTo>
                  <a:cubicBezTo>
                    <a:pt x="3620" y="3144"/>
                    <a:pt x="3620" y="3358"/>
                    <a:pt x="3454" y="3477"/>
                  </a:cubicBezTo>
                  <a:cubicBezTo>
                    <a:pt x="3382" y="3548"/>
                    <a:pt x="3293" y="3584"/>
                    <a:pt x="3207" y="3584"/>
                  </a:cubicBezTo>
                  <a:cubicBezTo>
                    <a:pt x="3120" y="3584"/>
                    <a:pt x="3037" y="3548"/>
                    <a:pt x="2977" y="3477"/>
                  </a:cubicBezTo>
                  <a:lnTo>
                    <a:pt x="2692" y="3167"/>
                  </a:lnTo>
                  <a:lnTo>
                    <a:pt x="2382" y="3477"/>
                  </a:lnTo>
                  <a:cubicBezTo>
                    <a:pt x="2311" y="3548"/>
                    <a:pt x="2221" y="3584"/>
                    <a:pt x="2135" y="3584"/>
                  </a:cubicBezTo>
                  <a:cubicBezTo>
                    <a:pt x="2049" y="3584"/>
                    <a:pt x="1965" y="3548"/>
                    <a:pt x="1906" y="3477"/>
                  </a:cubicBezTo>
                  <a:cubicBezTo>
                    <a:pt x="1763" y="3334"/>
                    <a:pt x="1763" y="3120"/>
                    <a:pt x="1906" y="3001"/>
                  </a:cubicBezTo>
                  <a:lnTo>
                    <a:pt x="2215" y="2691"/>
                  </a:lnTo>
                  <a:lnTo>
                    <a:pt x="1906" y="2405"/>
                  </a:lnTo>
                  <a:cubicBezTo>
                    <a:pt x="1763" y="2263"/>
                    <a:pt x="1763" y="2048"/>
                    <a:pt x="1906" y="1929"/>
                  </a:cubicBezTo>
                  <a:cubicBezTo>
                    <a:pt x="1977" y="1858"/>
                    <a:pt x="2066" y="1822"/>
                    <a:pt x="2153" y="1822"/>
                  </a:cubicBezTo>
                  <a:cubicBezTo>
                    <a:pt x="2239" y="1822"/>
                    <a:pt x="2322" y="1858"/>
                    <a:pt x="2382" y="1929"/>
                  </a:cubicBezTo>
                  <a:lnTo>
                    <a:pt x="2692" y="2215"/>
                  </a:lnTo>
                  <a:lnTo>
                    <a:pt x="2977" y="1929"/>
                  </a:lnTo>
                  <a:cubicBezTo>
                    <a:pt x="3061" y="1858"/>
                    <a:pt x="3150" y="1822"/>
                    <a:pt x="3233" y="1822"/>
                  </a:cubicBezTo>
                  <a:close/>
                  <a:moveTo>
                    <a:pt x="2692" y="0"/>
                  </a:moveTo>
                  <a:cubicBezTo>
                    <a:pt x="1239" y="0"/>
                    <a:pt x="1" y="1191"/>
                    <a:pt x="1" y="2667"/>
                  </a:cubicBezTo>
                  <a:cubicBezTo>
                    <a:pt x="1" y="3215"/>
                    <a:pt x="191" y="3739"/>
                    <a:pt x="477" y="4191"/>
                  </a:cubicBezTo>
                  <a:lnTo>
                    <a:pt x="48" y="5549"/>
                  </a:lnTo>
                  <a:cubicBezTo>
                    <a:pt x="1" y="5668"/>
                    <a:pt x="48" y="5835"/>
                    <a:pt x="120" y="5906"/>
                  </a:cubicBezTo>
                  <a:cubicBezTo>
                    <a:pt x="192" y="5964"/>
                    <a:pt x="281" y="5995"/>
                    <a:pt x="367" y="5995"/>
                  </a:cubicBezTo>
                  <a:cubicBezTo>
                    <a:pt x="423" y="5995"/>
                    <a:pt x="477" y="5982"/>
                    <a:pt x="524" y="5954"/>
                  </a:cubicBezTo>
                  <a:lnTo>
                    <a:pt x="1906" y="5192"/>
                  </a:lnTo>
                  <a:cubicBezTo>
                    <a:pt x="2144" y="5263"/>
                    <a:pt x="2430" y="5311"/>
                    <a:pt x="2668" y="5311"/>
                  </a:cubicBezTo>
                  <a:cubicBezTo>
                    <a:pt x="4120" y="5311"/>
                    <a:pt x="5335" y="4120"/>
                    <a:pt x="5335" y="2644"/>
                  </a:cubicBezTo>
                  <a:cubicBezTo>
                    <a:pt x="5335" y="1143"/>
                    <a:pt x="4144" y="0"/>
                    <a:pt x="26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 name="Google Shape;616;p43"/>
          <p:cNvGrpSpPr/>
          <p:nvPr/>
        </p:nvGrpSpPr>
        <p:grpSpPr>
          <a:xfrm>
            <a:off x="2668354" y="4972238"/>
            <a:ext cx="475863" cy="473015"/>
            <a:chOff x="2668354" y="4234035"/>
            <a:chExt cx="475863" cy="473015"/>
          </a:xfrm>
        </p:grpSpPr>
        <p:sp>
          <p:nvSpPr>
            <p:cNvPr id="617" name="Google Shape;617;p43"/>
            <p:cNvSpPr/>
            <p:nvPr/>
          </p:nvSpPr>
          <p:spPr>
            <a:xfrm>
              <a:off x="2697000" y="4478646"/>
              <a:ext cx="417569" cy="141423"/>
            </a:xfrm>
            <a:custGeom>
              <a:rect b="b" l="l" r="r" t="t"/>
              <a:pathLst>
                <a:path extrusionOk="0" h="3525" w="10408">
                  <a:moveTo>
                    <a:pt x="1" y="0"/>
                  </a:moveTo>
                  <a:lnTo>
                    <a:pt x="1" y="2834"/>
                  </a:lnTo>
                  <a:lnTo>
                    <a:pt x="3311" y="2834"/>
                  </a:lnTo>
                  <a:cubicBezTo>
                    <a:pt x="3716" y="2834"/>
                    <a:pt x="4121" y="3096"/>
                    <a:pt x="4264" y="3525"/>
                  </a:cubicBezTo>
                  <a:lnTo>
                    <a:pt x="5955" y="3525"/>
                  </a:lnTo>
                  <a:cubicBezTo>
                    <a:pt x="6097" y="3096"/>
                    <a:pt x="6502" y="2834"/>
                    <a:pt x="6955" y="2834"/>
                  </a:cubicBezTo>
                  <a:lnTo>
                    <a:pt x="10408" y="2834"/>
                  </a:lnTo>
                  <a:lnTo>
                    <a:pt x="10408" y="0"/>
                  </a:lnTo>
                  <a:lnTo>
                    <a:pt x="6883" y="0"/>
                  </a:lnTo>
                  <a:lnTo>
                    <a:pt x="5883" y="929"/>
                  </a:lnTo>
                  <a:cubicBezTo>
                    <a:pt x="5693" y="1120"/>
                    <a:pt x="5431" y="1191"/>
                    <a:pt x="5193" y="1191"/>
                  </a:cubicBezTo>
                  <a:cubicBezTo>
                    <a:pt x="4954" y="1191"/>
                    <a:pt x="4692" y="1096"/>
                    <a:pt x="4502" y="929"/>
                  </a:cubicBezTo>
                  <a:lnTo>
                    <a:pt x="350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43"/>
            <p:cNvSpPr/>
            <p:nvPr/>
          </p:nvSpPr>
          <p:spPr>
            <a:xfrm>
              <a:off x="2668354" y="4234035"/>
              <a:ext cx="475863" cy="266638"/>
            </a:xfrm>
            <a:custGeom>
              <a:rect b="b" l="l" r="r" t="t"/>
              <a:pathLst>
                <a:path extrusionOk="0" h="6646" w="11861">
                  <a:moveTo>
                    <a:pt x="3049" y="1144"/>
                  </a:moveTo>
                  <a:cubicBezTo>
                    <a:pt x="3215" y="1144"/>
                    <a:pt x="3406" y="1287"/>
                    <a:pt x="3406" y="1501"/>
                  </a:cubicBezTo>
                  <a:lnTo>
                    <a:pt x="3406" y="3692"/>
                  </a:lnTo>
                  <a:cubicBezTo>
                    <a:pt x="3406" y="3883"/>
                    <a:pt x="3239" y="4049"/>
                    <a:pt x="3049" y="4049"/>
                  </a:cubicBezTo>
                  <a:cubicBezTo>
                    <a:pt x="2858" y="4049"/>
                    <a:pt x="2692" y="3907"/>
                    <a:pt x="2692" y="3692"/>
                  </a:cubicBezTo>
                  <a:lnTo>
                    <a:pt x="2692" y="2883"/>
                  </a:lnTo>
                  <a:lnTo>
                    <a:pt x="2025" y="2883"/>
                  </a:lnTo>
                  <a:lnTo>
                    <a:pt x="2025" y="3692"/>
                  </a:lnTo>
                  <a:cubicBezTo>
                    <a:pt x="2025" y="3883"/>
                    <a:pt x="1882" y="4049"/>
                    <a:pt x="1668" y="4049"/>
                  </a:cubicBezTo>
                  <a:cubicBezTo>
                    <a:pt x="1501" y="4049"/>
                    <a:pt x="1310" y="3907"/>
                    <a:pt x="1310" y="3692"/>
                  </a:cubicBezTo>
                  <a:lnTo>
                    <a:pt x="1310" y="1501"/>
                  </a:lnTo>
                  <a:cubicBezTo>
                    <a:pt x="1310" y="1311"/>
                    <a:pt x="1477" y="1144"/>
                    <a:pt x="1668" y="1144"/>
                  </a:cubicBezTo>
                  <a:cubicBezTo>
                    <a:pt x="1858" y="1144"/>
                    <a:pt x="2025" y="1287"/>
                    <a:pt x="2025" y="1501"/>
                  </a:cubicBezTo>
                  <a:lnTo>
                    <a:pt x="2025" y="2216"/>
                  </a:lnTo>
                  <a:lnTo>
                    <a:pt x="2692" y="2216"/>
                  </a:lnTo>
                  <a:lnTo>
                    <a:pt x="2692" y="1501"/>
                  </a:lnTo>
                  <a:cubicBezTo>
                    <a:pt x="2692" y="1311"/>
                    <a:pt x="2834" y="1144"/>
                    <a:pt x="3049" y="1144"/>
                  </a:cubicBezTo>
                  <a:close/>
                  <a:moveTo>
                    <a:pt x="7931" y="1096"/>
                  </a:moveTo>
                  <a:cubicBezTo>
                    <a:pt x="8097" y="1096"/>
                    <a:pt x="8288" y="1263"/>
                    <a:pt x="8288" y="1454"/>
                  </a:cubicBezTo>
                  <a:cubicBezTo>
                    <a:pt x="8264" y="1668"/>
                    <a:pt x="8097" y="1811"/>
                    <a:pt x="7931" y="1811"/>
                  </a:cubicBezTo>
                  <a:lnTo>
                    <a:pt x="7669" y="1811"/>
                  </a:lnTo>
                  <a:lnTo>
                    <a:pt x="7669" y="3692"/>
                  </a:lnTo>
                  <a:cubicBezTo>
                    <a:pt x="7669" y="3883"/>
                    <a:pt x="7502" y="4049"/>
                    <a:pt x="7312" y="4049"/>
                  </a:cubicBezTo>
                  <a:cubicBezTo>
                    <a:pt x="7121" y="4049"/>
                    <a:pt x="6954" y="3907"/>
                    <a:pt x="6954" y="3692"/>
                  </a:cubicBezTo>
                  <a:lnTo>
                    <a:pt x="6954" y="1811"/>
                  </a:lnTo>
                  <a:lnTo>
                    <a:pt x="6716" y="1811"/>
                  </a:lnTo>
                  <a:cubicBezTo>
                    <a:pt x="6526" y="1811"/>
                    <a:pt x="6359" y="1668"/>
                    <a:pt x="6359" y="1454"/>
                  </a:cubicBezTo>
                  <a:cubicBezTo>
                    <a:pt x="6359" y="1287"/>
                    <a:pt x="6502" y="1096"/>
                    <a:pt x="6716" y="1096"/>
                  </a:cubicBezTo>
                  <a:close/>
                  <a:moveTo>
                    <a:pt x="5168" y="1192"/>
                  </a:moveTo>
                  <a:cubicBezTo>
                    <a:pt x="5311" y="1192"/>
                    <a:pt x="5454" y="1287"/>
                    <a:pt x="5525" y="1430"/>
                  </a:cubicBezTo>
                  <a:lnTo>
                    <a:pt x="6359" y="3597"/>
                  </a:lnTo>
                  <a:cubicBezTo>
                    <a:pt x="6430" y="3764"/>
                    <a:pt x="6359" y="3954"/>
                    <a:pt x="6168" y="4026"/>
                  </a:cubicBezTo>
                  <a:cubicBezTo>
                    <a:pt x="6145" y="4049"/>
                    <a:pt x="6073" y="4049"/>
                    <a:pt x="6049" y="4049"/>
                  </a:cubicBezTo>
                  <a:cubicBezTo>
                    <a:pt x="6002" y="4049"/>
                    <a:pt x="5954" y="4049"/>
                    <a:pt x="5907" y="4026"/>
                  </a:cubicBezTo>
                  <a:cubicBezTo>
                    <a:pt x="5811" y="4002"/>
                    <a:pt x="5764" y="3930"/>
                    <a:pt x="5716" y="3835"/>
                  </a:cubicBezTo>
                  <a:lnTo>
                    <a:pt x="5597" y="3526"/>
                  </a:lnTo>
                  <a:lnTo>
                    <a:pt x="4740" y="3526"/>
                  </a:lnTo>
                  <a:lnTo>
                    <a:pt x="4621" y="3835"/>
                  </a:lnTo>
                  <a:cubicBezTo>
                    <a:pt x="4584" y="3983"/>
                    <a:pt x="4447" y="4073"/>
                    <a:pt x="4298" y="4073"/>
                  </a:cubicBezTo>
                  <a:cubicBezTo>
                    <a:pt x="4255" y="4073"/>
                    <a:pt x="4211" y="4066"/>
                    <a:pt x="4168" y="4049"/>
                  </a:cubicBezTo>
                  <a:cubicBezTo>
                    <a:pt x="4001" y="4002"/>
                    <a:pt x="3906" y="3787"/>
                    <a:pt x="3978" y="3597"/>
                  </a:cubicBezTo>
                  <a:lnTo>
                    <a:pt x="4811" y="1430"/>
                  </a:lnTo>
                  <a:cubicBezTo>
                    <a:pt x="4859" y="1287"/>
                    <a:pt x="5002" y="1192"/>
                    <a:pt x="5168" y="1192"/>
                  </a:cubicBezTo>
                  <a:close/>
                  <a:moveTo>
                    <a:pt x="10050" y="1192"/>
                  </a:moveTo>
                  <a:cubicBezTo>
                    <a:pt x="10217" y="1192"/>
                    <a:pt x="10384" y="1335"/>
                    <a:pt x="10384" y="1549"/>
                  </a:cubicBezTo>
                  <a:cubicBezTo>
                    <a:pt x="10384" y="1739"/>
                    <a:pt x="10241" y="1906"/>
                    <a:pt x="10050" y="1906"/>
                  </a:cubicBezTo>
                  <a:lnTo>
                    <a:pt x="9479" y="1906"/>
                  </a:lnTo>
                  <a:lnTo>
                    <a:pt x="9479" y="2311"/>
                  </a:lnTo>
                  <a:lnTo>
                    <a:pt x="9931" y="2311"/>
                  </a:lnTo>
                  <a:lnTo>
                    <a:pt x="9931" y="2240"/>
                  </a:lnTo>
                  <a:cubicBezTo>
                    <a:pt x="10098" y="2240"/>
                    <a:pt x="10288" y="2382"/>
                    <a:pt x="10288" y="2597"/>
                  </a:cubicBezTo>
                  <a:cubicBezTo>
                    <a:pt x="10288" y="2763"/>
                    <a:pt x="10122" y="2954"/>
                    <a:pt x="9931" y="2954"/>
                  </a:cubicBezTo>
                  <a:lnTo>
                    <a:pt x="9479" y="2954"/>
                  </a:lnTo>
                  <a:lnTo>
                    <a:pt x="9479" y="3359"/>
                  </a:lnTo>
                  <a:lnTo>
                    <a:pt x="10050" y="3359"/>
                  </a:lnTo>
                  <a:cubicBezTo>
                    <a:pt x="10217" y="3359"/>
                    <a:pt x="10384" y="3526"/>
                    <a:pt x="10384" y="3716"/>
                  </a:cubicBezTo>
                  <a:cubicBezTo>
                    <a:pt x="10384" y="3907"/>
                    <a:pt x="10241" y="4073"/>
                    <a:pt x="10050" y="4073"/>
                  </a:cubicBezTo>
                  <a:lnTo>
                    <a:pt x="9121" y="4073"/>
                  </a:lnTo>
                  <a:cubicBezTo>
                    <a:pt x="8931" y="4073"/>
                    <a:pt x="8764" y="3930"/>
                    <a:pt x="8764" y="3716"/>
                  </a:cubicBezTo>
                  <a:lnTo>
                    <a:pt x="8764" y="1549"/>
                  </a:lnTo>
                  <a:cubicBezTo>
                    <a:pt x="8764" y="1358"/>
                    <a:pt x="8907" y="1192"/>
                    <a:pt x="9121" y="1192"/>
                  </a:cubicBezTo>
                  <a:close/>
                  <a:moveTo>
                    <a:pt x="358" y="1"/>
                  </a:moveTo>
                  <a:cubicBezTo>
                    <a:pt x="191" y="1"/>
                    <a:pt x="1" y="144"/>
                    <a:pt x="1" y="358"/>
                  </a:cubicBezTo>
                  <a:lnTo>
                    <a:pt x="1" y="5097"/>
                  </a:lnTo>
                  <a:cubicBezTo>
                    <a:pt x="1" y="5264"/>
                    <a:pt x="167" y="5454"/>
                    <a:pt x="358" y="5454"/>
                  </a:cubicBezTo>
                  <a:lnTo>
                    <a:pt x="4478" y="5454"/>
                  </a:lnTo>
                  <a:lnTo>
                    <a:pt x="5692" y="6550"/>
                  </a:lnTo>
                  <a:cubicBezTo>
                    <a:pt x="5764" y="6598"/>
                    <a:pt x="5835" y="6645"/>
                    <a:pt x="5930" y="6645"/>
                  </a:cubicBezTo>
                  <a:cubicBezTo>
                    <a:pt x="6026" y="6645"/>
                    <a:pt x="6121" y="6598"/>
                    <a:pt x="6168" y="6550"/>
                  </a:cubicBezTo>
                  <a:lnTo>
                    <a:pt x="7383" y="5454"/>
                  </a:lnTo>
                  <a:lnTo>
                    <a:pt x="11503" y="5454"/>
                  </a:lnTo>
                  <a:cubicBezTo>
                    <a:pt x="11670" y="5454"/>
                    <a:pt x="11860" y="5312"/>
                    <a:pt x="11860" y="5097"/>
                  </a:cubicBezTo>
                  <a:lnTo>
                    <a:pt x="11860" y="358"/>
                  </a:lnTo>
                  <a:cubicBezTo>
                    <a:pt x="11765" y="144"/>
                    <a:pt x="11622" y="1"/>
                    <a:pt x="114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43"/>
            <p:cNvSpPr/>
            <p:nvPr/>
          </p:nvSpPr>
          <p:spPr>
            <a:xfrm>
              <a:off x="2868994" y="4328638"/>
              <a:ext cx="13400" cy="18214"/>
            </a:xfrm>
            <a:custGeom>
              <a:rect b="b" l="l" r="r" t="t"/>
              <a:pathLst>
                <a:path extrusionOk="0" h="454" w="334">
                  <a:moveTo>
                    <a:pt x="167" y="1"/>
                  </a:moveTo>
                  <a:lnTo>
                    <a:pt x="1" y="453"/>
                  </a:lnTo>
                  <a:lnTo>
                    <a:pt x="334" y="453"/>
                  </a:lnTo>
                  <a:lnTo>
                    <a:pt x="1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3"/>
            <p:cNvSpPr/>
            <p:nvPr/>
          </p:nvSpPr>
          <p:spPr>
            <a:xfrm>
              <a:off x="2668354" y="4620029"/>
              <a:ext cx="472975" cy="87020"/>
            </a:xfrm>
            <a:custGeom>
              <a:rect b="b" l="l" r="r" t="t"/>
              <a:pathLst>
                <a:path extrusionOk="0" h="2169" w="11789">
                  <a:moveTo>
                    <a:pt x="358" y="1"/>
                  </a:moveTo>
                  <a:cubicBezTo>
                    <a:pt x="191" y="1"/>
                    <a:pt x="1" y="144"/>
                    <a:pt x="1" y="358"/>
                  </a:cubicBezTo>
                  <a:lnTo>
                    <a:pt x="1" y="763"/>
                  </a:lnTo>
                  <a:cubicBezTo>
                    <a:pt x="1" y="1549"/>
                    <a:pt x="620" y="2168"/>
                    <a:pt x="1406" y="2168"/>
                  </a:cubicBezTo>
                  <a:lnTo>
                    <a:pt x="10384" y="2168"/>
                  </a:lnTo>
                  <a:cubicBezTo>
                    <a:pt x="11170" y="2168"/>
                    <a:pt x="11789" y="1549"/>
                    <a:pt x="11789" y="763"/>
                  </a:cubicBezTo>
                  <a:lnTo>
                    <a:pt x="11789" y="358"/>
                  </a:lnTo>
                  <a:cubicBezTo>
                    <a:pt x="11765" y="144"/>
                    <a:pt x="11622" y="1"/>
                    <a:pt x="11431" y="1"/>
                  </a:cubicBezTo>
                  <a:lnTo>
                    <a:pt x="7669" y="1"/>
                  </a:lnTo>
                  <a:cubicBezTo>
                    <a:pt x="7502" y="1"/>
                    <a:pt x="7383" y="96"/>
                    <a:pt x="7335" y="239"/>
                  </a:cubicBezTo>
                  <a:lnTo>
                    <a:pt x="7169" y="692"/>
                  </a:lnTo>
                  <a:lnTo>
                    <a:pt x="4501" y="692"/>
                  </a:lnTo>
                  <a:lnTo>
                    <a:pt x="4359" y="239"/>
                  </a:lnTo>
                  <a:cubicBezTo>
                    <a:pt x="4287" y="96"/>
                    <a:pt x="4168" y="1"/>
                    <a:pt x="40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 name="Google Shape;621;p43"/>
          <p:cNvGrpSpPr/>
          <p:nvPr/>
        </p:nvGrpSpPr>
        <p:grpSpPr>
          <a:xfrm>
            <a:off x="8523267" y="6016649"/>
            <a:ext cx="472975" cy="473938"/>
            <a:chOff x="8523267" y="4979304"/>
            <a:chExt cx="472975" cy="473938"/>
          </a:xfrm>
        </p:grpSpPr>
        <p:sp>
          <p:nvSpPr>
            <p:cNvPr id="622" name="Google Shape;622;p43"/>
            <p:cNvSpPr/>
            <p:nvPr/>
          </p:nvSpPr>
          <p:spPr>
            <a:xfrm>
              <a:off x="8556727" y="5123575"/>
              <a:ext cx="406095" cy="236989"/>
            </a:xfrm>
            <a:custGeom>
              <a:rect b="b" l="l" r="r" t="t"/>
              <a:pathLst>
                <a:path extrusionOk="0" h="5907" w="10122">
                  <a:moveTo>
                    <a:pt x="357" y="0"/>
                  </a:moveTo>
                  <a:cubicBezTo>
                    <a:pt x="143" y="0"/>
                    <a:pt x="0" y="191"/>
                    <a:pt x="0" y="357"/>
                  </a:cubicBezTo>
                  <a:lnTo>
                    <a:pt x="0" y="5906"/>
                  </a:lnTo>
                  <a:lnTo>
                    <a:pt x="10121" y="5906"/>
                  </a:lnTo>
                  <a:lnTo>
                    <a:pt x="10121" y="357"/>
                  </a:lnTo>
                  <a:cubicBezTo>
                    <a:pt x="10121" y="191"/>
                    <a:pt x="9931" y="0"/>
                    <a:pt x="9788" y="0"/>
                  </a:cubicBezTo>
                  <a:lnTo>
                    <a:pt x="9074" y="0"/>
                  </a:lnTo>
                  <a:lnTo>
                    <a:pt x="9074" y="4168"/>
                  </a:lnTo>
                  <a:cubicBezTo>
                    <a:pt x="9074" y="4739"/>
                    <a:pt x="8597" y="5216"/>
                    <a:pt x="8026" y="5216"/>
                  </a:cubicBezTo>
                  <a:lnTo>
                    <a:pt x="2120" y="5216"/>
                  </a:lnTo>
                  <a:cubicBezTo>
                    <a:pt x="1548" y="5216"/>
                    <a:pt x="1072" y="4739"/>
                    <a:pt x="1072" y="4168"/>
                  </a:cubicBezTo>
                  <a:lnTo>
                    <a:pt x="107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43"/>
            <p:cNvSpPr/>
            <p:nvPr/>
          </p:nvSpPr>
          <p:spPr>
            <a:xfrm>
              <a:off x="8523267" y="5388207"/>
              <a:ext cx="472975" cy="65035"/>
            </a:xfrm>
            <a:custGeom>
              <a:rect b="b" l="l" r="r" t="t"/>
              <a:pathLst>
                <a:path extrusionOk="0" h="1621" w="11789">
                  <a:moveTo>
                    <a:pt x="358" y="1"/>
                  </a:moveTo>
                  <a:cubicBezTo>
                    <a:pt x="167" y="1"/>
                    <a:pt x="1" y="144"/>
                    <a:pt x="1" y="358"/>
                  </a:cubicBezTo>
                  <a:lnTo>
                    <a:pt x="1" y="501"/>
                  </a:lnTo>
                  <a:cubicBezTo>
                    <a:pt x="1" y="1120"/>
                    <a:pt x="501" y="1620"/>
                    <a:pt x="1120" y="1620"/>
                  </a:cubicBezTo>
                  <a:lnTo>
                    <a:pt x="10646" y="1620"/>
                  </a:lnTo>
                  <a:cubicBezTo>
                    <a:pt x="11265" y="1620"/>
                    <a:pt x="11789" y="1120"/>
                    <a:pt x="11789" y="501"/>
                  </a:cubicBezTo>
                  <a:lnTo>
                    <a:pt x="11789" y="358"/>
                  </a:lnTo>
                  <a:cubicBezTo>
                    <a:pt x="11765" y="144"/>
                    <a:pt x="11598" y="1"/>
                    <a:pt x="114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43"/>
            <p:cNvSpPr/>
            <p:nvPr/>
          </p:nvSpPr>
          <p:spPr>
            <a:xfrm>
              <a:off x="8813735" y="4996475"/>
              <a:ext cx="64994" cy="65035"/>
            </a:xfrm>
            <a:custGeom>
              <a:rect b="b" l="l" r="r" t="t"/>
              <a:pathLst>
                <a:path extrusionOk="0" h="1621" w="1620">
                  <a:moveTo>
                    <a:pt x="0" y="1"/>
                  </a:moveTo>
                  <a:lnTo>
                    <a:pt x="0" y="1620"/>
                  </a:lnTo>
                  <a:lnTo>
                    <a:pt x="1620" y="1620"/>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43"/>
            <p:cNvSpPr/>
            <p:nvPr/>
          </p:nvSpPr>
          <p:spPr>
            <a:xfrm>
              <a:off x="8704810" y="5140747"/>
              <a:ext cx="82206" cy="82206"/>
            </a:xfrm>
            <a:custGeom>
              <a:rect b="b" l="l" r="r" t="t"/>
              <a:pathLst>
                <a:path extrusionOk="0" h="2049" w="2049">
                  <a:moveTo>
                    <a:pt x="1358" y="1"/>
                  </a:moveTo>
                  <a:cubicBezTo>
                    <a:pt x="620" y="1"/>
                    <a:pt x="0" y="620"/>
                    <a:pt x="0" y="1358"/>
                  </a:cubicBezTo>
                  <a:cubicBezTo>
                    <a:pt x="0" y="1596"/>
                    <a:pt x="48" y="1835"/>
                    <a:pt x="167" y="2049"/>
                  </a:cubicBezTo>
                  <a:lnTo>
                    <a:pt x="1358" y="858"/>
                  </a:lnTo>
                  <a:lnTo>
                    <a:pt x="2048" y="168"/>
                  </a:lnTo>
                  <a:cubicBezTo>
                    <a:pt x="1834" y="48"/>
                    <a:pt x="1596" y="1"/>
                    <a:pt x="13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43"/>
            <p:cNvSpPr/>
            <p:nvPr/>
          </p:nvSpPr>
          <p:spPr>
            <a:xfrm>
              <a:off x="8730607" y="5166544"/>
              <a:ext cx="83169" cy="83169"/>
            </a:xfrm>
            <a:custGeom>
              <a:rect b="b" l="l" r="r" t="t"/>
              <a:pathLst>
                <a:path extrusionOk="0" h="2073" w="2073">
                  <a:moveTo>
                    <a:pt x="1882" y="1"/>
                  </a:moveTo>
                  <a:lnTo>
                    <a:pt x="691" y="1192"/>
                  </a:lnTo>
                  <a:lnTo>
                    <a:pt x="0" y="1882"/>
                  </a:lnTo>
                  <a:cubicBezTo>
                    <a:pt x="215" y="2001"/>
                    <a:pt x="453" y="2073"/>
                    <a:pt x="691" y="2073"/>
                  </a:cubicBezTo>
                  <a:cubicBezTo>
                    <a:pt x="1429" y="2073"/>
                    <a:pt x="2072" y="1430"/>
                    <a:pt x="2072" y="691"/>
                  </a:cubicBezTo>
                  <a:cubicBezTo>
                    <a:pt x="2072" y="453"/>
                    <a:pt x="2001" y="215"/>
                    <a:pt x="188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43"/>
            <p:cNvSpPr/>
            <p:nvPr/>
          </p:nvSpPr>
          <p:spPr>
            <a:xfrm>
              <a:off x="8625492" y="4979304"/>
              <a:ext cx="266638" cy="325815"/>
            </a:xfrm>
            <a:custGeom>
              <a:rect b="b" l="l" r="r" t="t"/>
              <a:pathLst>
                <a:path extrusionOk="0" h="8121" w="6646">
                  <a:moveTo>
                    <a:pt x="3335" y="3334"/>
                  </a:moveTo>
                  <a:cubicBezTo>
                    <a:pt x="3906" y="3334"/>
                    <a:pt x="4454" y="3572"/>
                    <a:pt x="4811" y="3953"/>
                  </a:cubicBezTo>
                  <a:cubicBezTo>
                    <a:pt x="5169" y="4311"/>
                    <a:pt x="5407" y="4835"/>
                    <a:pt x="5407" y="5382"/>
                  </a:cubicBezTo>
                  <a:cubicBezTo>
                    <a:pt x="5407" y="6525"/>
                    <a:pt x="4478" y="7454"/>
                    <a:pt x="3335" y="7454"/>
                  </a:cubicBezTo>
                  <a:cubicBezTo>
                    <a:pt x="2216" y="7454"/>
                    <a:pt x="1287" y="6525"/>
                    <a:pt x="1287" y="5382"/>
                  </a:cubicBezTo>
                  <a:cubicBezTo>
                    <a:pt x="1287" y="4263"/>
                    <a:pt x="2216" y="3334"/>
                    <a:pt x="3335" y="3334"/>
                  </a:cubicBezTo>
                  <a:close/>
                  <a:moveTo>
                    <a:pt x="358" y="0"/>
                  </a:moveTo>
                  <a:cubicBezTo>
                    <a:pt x="191" y="0"/>
                    <a:pt x="1" y="143"/>
                    <a:pt x="1" y="357"/>
                  </a:cubicBezTo>
                  <a:lnTo>
                    <a:pt x="1" y="7764"/>
                  </a:lnTo>
                  <a:cubicBezTo>
                    <a:pt x="1" y="7954"/>
                    <a:pt x="144" y="8121"/>
                    <a:pt x="358" y="8121"/>
                  </a:cubicBezTo>
                  <a:lnTo>
                    <a:pt x="6288" y="8121"/>
                  </a:lnTo>
                  <a:cubicBezTo>
                    <a:pt x="6455" y="8121"/>
                    <a:pt x="6645" y="7978"/>
                    <a:pt x="6645" y="7764"/>
                  </a:cubicBezTo>
                  <a:lnTo>
                    <a:pt x="6645" y="2739"/>
                  </a:lnTo>
                  <a:lnTo>
                    <a:pt x="4359" y="2739"/>
                  </a:lnTo>
                  <a:cubicBezTo>
                    <a:pt x="4168" y="2739"/>
                    <a:pt x="4002" y="2596"/>
                    <a:pt x="4002" y="2382"/>
                  </a:cubicBezTo>
                  <a:lnTo>
                    <a:pt x="400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43"/>
          <p:cNvGrpSpPr/>
          <p:nvPr/>
        </p:nvGrpSpPr>
        <p:grpSpPr>
          <a:xfrm>
            <a:off x="7545863" y="6017131"/>
            <a:ext cx="472975" cy="472975"/>
            <a:chOff x="7545863" y="4980267"/>
            <a:chExt cx="472975" cy="472975"/>
          </a:xfrm>
        </p:grpSpPr>
        <p:sp>
          <p:nvSpPr>
            <p:cNvPr id="629" name="Google Shape;629;p43"/>
            <p:cNvSpPr/>
            <p:nvPr/>
          </p:nvSpPr>
          <p:spPr>
            <a:xfrm>
              <a:off x="7769452" y="4980267"/>
              <a:ext cx="28686" cy="46820"/>
            </a:xfrm>
            <a:custGeom>
              <a:rect b="b" l="l" r="r" t="t"/>
              <a:pathLst>
                <a:path extrusionOk="0" h="1167" w="715">
                  <a:moveTo>
                    <a:pt x="357" y="0"/>
                  </a:moveTo>
                  <a:cubicBezTo>
                    <a:pt x="191" y="0"/>
                    <a:pt x="0" y="167"/>
                    <a:pt x="0" y="357"/>
                  </a:cubicBezTo>
                  <a:lnTo>
                    <a:pt x="0" y="810"/>
                  </a:lnTo>
                  <a:cubicBezTo>
                    <a:pt x="0" y="1000"/>
                    <a:pt x="143" y="1167"/>
                    <a:pt x="357" y="1167"/>
                  </a:cubicBezTo>
                  <a:cubicBezTo>
                    <a:pt x="572" y="1167"/>
                    <a:pt x="714" y="1024"/>
                    <a:pt x="714" y="810"/>
                  </a:cubicBezTo>
                  <a:lnTo>
                    <a:pt x="714" y="357"/>
                  </a:lnTo>
                  <a:cubicBezTo>
                    <a:pt x="691" y="167"/>
                    <a:pt x="548"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0" name="Google Shape;630;p43"/>
            <p:cNvGrpSpPr/>
            <p:nvPr/>
          </p:nvGrpSpPr>
          <p:grpSpPr>
            <a:xfrm>
              <a:off x="7545863" y="4992142"/>
              <a:ext cx="472975" cy="461099"/>
              <a:chOff x="7545863" y="4992142"/>
              <a:chExt cx="472975" cy="461099"/>
            </a:xfrm>
          </p:grpSpPr>
          <p:sp>
            <p:nvSpPr>
              <p:cNvPr id="631" name="Google Shape;631;p43"/>
              <p:cNvSpPr/>
              <p:nvPr/>
            </p:nvSpPr>
            <p:spPr>
              <a:xfrm>
                <a:off x="7545863" y="5323253"/>
                <a:ext cx="216929" cy="129989"/>
              </a:xfrm>
              <a:custGeom>
                <a:rect b="b" l="l" r="r" t="t"/>
                <a:pathLst>
                  <a:path extrusionOk="0" h="3240" w="5407">
                    <a:moveTo>
                      <a:pt x="358" y="0"/>
                    </a:moveTo>
                    <a:cubicBezTo>
                      <a:pt x="167" y="0"/>
                      <a:pt x="0" y="191"/>
                      <a:pt x="0" y="358"/>
                    </a:cubicBezTo>
                    <a:lnTo>
                      <a:pt x="0" y="2239"/>
                    </a:lnTo>
                    <a:cubicBezTo>
                      <a:pt x="0" y="2453"/>
                      <a:pt x="191" y="2596"/>
                      <a:pt x="358" y="2596"/>
                    </a:cubicBezTo>
                    <a:lnTo>
                      <a:pt x="1858" y="2596"/>
                    </a:lnTo>
                    <a:lnTo>
                      <a:pt x="2453" y="3168"/>
                    </a:lnTo>
                    <a:cubicBezTo>
                      <a:pt x="2501" y="3215"/>
                      <a:pt x="2596" y="3239"/>
                      <a:pt x="2692" y="3239"/>
                    </a:cubicBezTo>
                    <a:cubicBezTo>
                      <a:pt x="2787" y="3239"/>
                      <a:pt x="2858" y="3215"/>
                      <a:pt x="2930" y="3168"/>
                    </a:cubicBezTo>
                    <a:lnTo>
                      <a:pt x="3525" y="2596"/>
                    </a:lnTo>
                    <a:lnTo>
                      <a:pt x="5049" y="2596"/>
                    </a:lnTo>
                    <a:cubicBezTo>
                      <a:pt x="5240" y="2596"/>
                      <a:pt x="5406" y="2406"/>
                      <a:pt x="5406" y="2239"/>
                    </a:cubicBezTo>
                    <a:lnTo>
                      <a:pt x="5406" y="358"/>
                    </a:lnTo>
                    <a:cubicBezTo>
                      <a:pt x="5406" y="143"/>
                      <a:pt x="5240" y="0"/>
                      <a:pt x="50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43"/>
              <p:cNvSpPr/>
              <p:nvPr/>
            </p:nvSpPr>
            <p:spPr>
              <a:xfrm>
                <a:off x="7803835" y="5323253"/>
                <a:ext cx="215003" cy="129026"/>
              </a:xfrm>
              <a:custGeom>
                <a:rect b="b" l="l" r="r" t="t"/>
                <a:pathLst>
                  <a:path extrusionOk="0" h="3216" w="5359">
                    <a:moveTo>
                      <a:pt x="1286" y="0"/>
                    </a:moveTo>
                    <a:cubicBezTo>
                      <a:pt x="572" y="0"/>
                      <a:pt x="0" y="572"/>
                      <a:pt x="0" y="1286"/>
                    </a:cubicBezTo>
                    <a:cubicBezTo>
                      <a:pt x="0" y="2001"/>
                      <a:pt x="572" y="2572"/>
                      <a:pt x="1286" y="2572"/>
                    </a:cubicBezTo>
                    <a:lnTo>
                      <a:pt x="1858" y="2572"/>
                    </a:lnTo>
                    <a:lnTo>
                      <a:pt x="2453" y="3120"/>
                    </a:lnTo>
                    <a:cubicBezTo>
                      <a:pt x="2501" y="3191"/>
                      <a:pt x="2596" y="3215"/>
                      <a:pt x="2691" y="3215"/>
                    </a:cubicBezTo>
                    <a:cubicBezTo>
                      <a:pt x="2787" y="3215"/>
                      <a:pt x="2858" y="3191"/>
                      <a:pt x="2930" y="3120"/>
                    </a:cubicBezTo>
                    <a:lnTo>
                      <a:pt x="3525" y="2572"/>
                    </a:lnTo>
                    <a:lnTo>
                      <a:pt x="4096" y="2572"/>
                    </a:lnTo>
                    <a:cubicBezTo>
                      <a:pt x="4811" y="2572"/>
                      <a:pt x="5359" y="2001"/>
                      <a:pt x="5359" y="1286"/>
                    </a:cubicBezTo>
                    <a:cubicBezTo>
                      <a:pt x="5359" y="596"/>
                      <a:pt x="4811" y="0"/>
                      <a:pt x="40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43"/>
              <p:cNvSpPr/>
              <p:nvPr/>
            </p:nvSpPr>
            <p:spPr>
              <a:xfrm>
                <a:off x="7887926" y="5022754"/>
                <a:ext cx="43009" cy="41123"/>
              </a:xfrm>
              <a:custGeom>
                <a:rect b="b" l="l" r="r" t="t"/>
                <a:pathLst>
                  <a:path extrusionOk="0" h="1025" w="1072">
                    <a:moveTo>
                      <a:pt x="714" y="1"/>
                    </a:moveTo>
                    <a:cubicBezTo>
                      <a:pt x="625" y="1"/>
                      <a:pt x="536" y="36"/>
                      <a:pt x="476" y="108"/>
                    </a:cubicBezTo>
                    <a:lnTo>
                      <a:pt x="143" y="441"/>
                    </a:lnTo>
                    <a:cubicBezTo>
                      <a:pt x="0" y="560"/>
                      <a:pt x="0" y="799"/>
                      <a:pt x="143" y="918"/>
                    </a:cubicBezTo>
                    <a:cubicBezTo>
                      <a:pt x="202" y="989"/>
                      <a:pt x="292" y="1025"/>
                      <a:pt x="381" y="1025"/>
                    </a:cubicBezTo>
                    <a:cubicBezTo>
                      <a:pt x="470" y="1025"/>
                      <a:pt x="560" y="989"/>
                      <a:pt x="619" y="918"/>
                    </a:cubicBezTo>
                    <a:lnTo>
                      <a:pt x="953" y="584"/>
                    </a:lnTo>
                    <a:cubicBezTo>
                      <a:pt x="1072" y="465"/>
                      <a:pt x="1072" y="227"/>
                      <a:pt x="953" y="108"/>
                    </a:cubicBezTo>
                    <a:cubicBezTo>
                      <a:pt x="893" y="36"/>
                      <a:pt x="804" y="1"/>
                      <a:pt x="71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43"/>
              <p:cNvSpPr/>
              <p:nvPr/>
            </p:nvSpPr>
            <p:spPr>
              <a:xfrm>
                <a:off x="7636615" y="5022513"/>
                <a:ext cx="42086" cy="39719"/>
              </a:xfrm>
              <a:custGeom>
                <a:rect b="b" l="l" r="r" t="t"/>
                <a:pathLst>
                  <a:path extrusionOk="0" h="990" w="1049">
                    <a:moveTo>
                      <a:pt x="349" y="1"/>
                    </a:moveTo>
                    <a:cubicBezTo>
                      <a:pt x="263" y="1"/>
                      <a:pt x="179" y="31"/>
                      <a:pt x="120" y="90"/>
                    </a:cubicBezTo>
                    <a:cubicBezTo>
                      <a:pt x="1" y="233"/>
                      <a:pt x="1" y="447"/>
                      <a:pt x="120" y="566"/>
                    </a:cubicBezTo>
                    <a:lnTo>
                      <a:pt x="453" y="900"/>
                    </a:lnTo>
                    <a:cubicBezTo>
                      <a:pt x="525" y="959"/>
                      <a:pt x="614" y="989"/>
                      <a:pt x="700" y="989"/>
                    </a:cubicBezTo>
                    <a:cubicBezTo>
                      <a:pt x="787" y="989"/>
                      <a:pt x="870" y="959"/>
                      <a:pt x="930" y="900"/>
                    </a:cubicBezTo>
                    <a:cubicBezTo>
                      <a:pt x="1049" y="733"/>
                      <a:pt x="1049" y="543"/>
                      <a:pt x="930" y="423"/>
                    </a:cubicBezTo>
                    <a:lnTo>
                      <a:pt x="596" y="90"/>
                    </a:lnTo>
                    <a:cubicBezTo>
                      <a:pt x="525" y="31"/>
                      <a:pt x="435" y="1"/>
                      <a:pt x="3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43"/>
              <p:cNvSpPr/>
              <p:nvPr/>
            </p:nvSpPr>
            <p:spPr>
              <a:xfrm>
                <a:off x="7695872" y="4992142"/>
                <a:ext cx="39197" cy="44654"/>
              </a:xfrm>
              <a:custGeom>
                <a:rect b="b" l="l" r="r" t="t"/>
                <a:pathLst>
                  <a:path extrusionOk="0" h="1113" w="977">
                    <a:moveTo>
                      <a:pt x="399" y="0"/>
                    </a:moveTo>
                    <a:cubicBezTo>
                      <a:pt x="353" y="0"/>
                      <a:pt x="307" y="12"/>
                      <a:pt x="262" y="37"/>
                    </a:cubicBezTo>
                    <a:cubicBezTo>
                      <a:pt x="72" y="133"/>
                      <a:pt x="0" y="299"/>
                      <a:pt x="72" y="490"/>
                    </a:cubicBezTo>
                    <a:lnTo>
                      <a:pt x="262" y="895"/>
                    </a:lnTo>
                    <a:cubicBezTo>
                      <a:pt x="315" y="1037"/>
                      <a:pt x="435" y="1112"/>
                      <a:pt x="571" y="1112"/>
                    </a:cubicBezTo>
                    <a:cubicBezTo>
                      <a:pt x="617" y="1112"/>
                      <a:pt x="666" y="1103"/>
                      <a:pt x="715" y="1085"/>
                    </a:cubicBezTo>
                    <a:cubicBezTo>
                      <a:pt x="881" y="990"/>
                      <a:pt x="977" y="823"/>
                      <a:pt x="881" y="633"/>
                    </a:cubicBezTo>
                    <a:lnTo>
                      <a:pt x="715" y="228"/>
                    </a:lnTo>
                    <a:cubicBezTo>
                      <a:pt x="645" y="88"/>
                      <a:pt x="524" y="0"/>
                      <a:pt x="3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3"/>
              <p:cNvSpPr/>
              <p:nvPr/>
            </p:nvSpPr>
            <p:spPr>
              <a:xfrm>
                <a:off x="7831518" y="4992142"/>
                <a:ext cx="39237" cy="45055"/>
              </a:xfrm>
              <a:custGeom>
                <a:rect b="b" l="l" r="r" t="t"/>
                <a:pathLst>
                  <a:path extrusionOk="0" h="1123" w="978">
                    <a:moveTo>
                      <a:pt x="575" y="0"/>
                    </a:moveTo>
                    <a:cubicBezTo>
                      <a:pt x="444" y="0"/>
                      <a:pt x="315" y="88"/>
                      <a:pt x="263" y="228"/>
                    </a:cubicBezTo>
                    <a:lnTo>
                      <a:pt x="96" y="633"/>
                    </a:lnTo>
                    <a:cubicBezTo>
                      <a:pt x="1" y="823"/>
                      <a:pt x="96" y="1014"/>
                      <a:pt x="263" y="1085"/>
                    </a:cubicBezTo>
                    <a:cubicBezTo>
                      <a:pt x="314" y="1111"/>
                      <a:pt x="367" y="1123"/>
                      <a:pt x="418" y="1123"/>
                    </a:cubicBezTo>
                    <a:cubicBezTo>
                      <a:pt x="556" y="1123"/>
                      <a:pt x="681" y="1034"/>
                      <a:pt x="715" y="895"/>
                    </a:cubicBezTo>
                    <a:lnTo>
                      <a:pt x="906" y="490"/>
                    </a:lnTo>
                    <a:cubicBezTo>
                      <a:pt x="977" y="299"/>
                      <a:pt x="906" y="109"/>
                      <a:pt x="715" y="37"/>
                    </a:cubicBezTo>
                    <a:cubicBezTo>
                      <a:pt x="671" y="12"/>
                      <a:pt x="623" y="0"/>
                      <a:pt x="57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3"/>
              <p:cNvSpPr/>
              <p:nvPr/>
            </p:nvSpPr>
            <p:spPr>
              <a:xfrm>
                <a:off x="7611780" y="5058581"/>
                <a:ext cx="343066" cy="91754"/>
              </a:xfrm>
              <a:custGeom>
                <a:rect b="b" l="l" r="r" t="t"/>
                <a:pathLst>
                  <a:path extrusionOk="0" h="2287" w="8551">
                    <a:moveTo>
                      <a:pt x="4263" y="1"/>
                    </a:moveTo>
                    <a:cubicBezTo>
                      <a:pt x="2406" y="1"/>
                      <a:pt x="810" y="1382"/>
                      <a:pt x="1" y="2263"/>
                    </a:cubicBezTo>
                    <a:cubicBezTo>
                      <a:pt x="144" y="2192"/>
                      <a:pt x="263" y="2096"/>
                      <a:pt x="429" y="2049"/>
                    </a:cubicBezTo>
                    <a:cubicBezTo>
                      <a:pt x="1287" y="1620"/>
                      <a:pt x="2644" y="1144"/>
                      <a:pt x="4263" y="1144"/>
                    </a:cubicBezTo>
                    <a:cubicBezTo>
                      <a:pt x="5859" y="1144"/>
                      <a:pt x="7240" y="1620"/>
                      <a:pt x="8098" y="2049"/>
                    </a:cubicBezTo>
                    <a:cubicBezTo>
                      <a:pt x="8240" y="2120"/>
                      <a:pt x="8383" y="2216"/>
                      <a:pt x="8550" y="2287"/>
                    </a:cubicBezTo>
                    <a:cubicBezTo>
                      <a:pt x="7740" y="1430"/>
                      <a:pt x="6121" y="1"/>
                      <a:pt x="42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3"/>
              <p:cNvSpPr/>
              <p:nvPr/>
            </p:nvSpPr>
            <p:spPr>
              <a:xfrm>
                <a:off x="7743655" y="5132161"/>
                <a:ext cx="78354" cy="79357"/>
              </a:xfrm>
              <a:custGeom>
                <a:rect b="b" l="l" r="r" t="t"/>
                <a:pathLst>
                  <a:path extrusionOk="0" h="1978" w="1953">
                    <a:moveTo>
                      <a:pt x="976" y="596"/>
                    </a:moveTo>
                    <a:cubicBezTo>
                      <a:pt x="1143" y="596"/>
                      <a:pt x="1334" y="739"/>
                      <a:pt x="1334" y="953"/>
                    </a:cubicBezTo>
                    <a:cubicBezTo>
                      <a:pt x="1334" y="1167"/>
                      <a:pt x="1191" y="1310"/>
                      <a:pt x="976" y="1310"/>
                    </a:cubicBezTo>
                    <a:cubicBezTo>
                      <a:pt x="786" y="1310"/>
                      <a:pt x="619" y="1167"/>
                      <a:pt x="619" y="953"/>
                    </a:cubicBezTo>
                    <a:cubicBezTo>
                      <a:pt x="619" y="786"/>
                      <a:pt x="762" y="596"/>
                      <a:pt x="976" y="596"/>
                    </a:cubicBezTo>
                    <a:close/>
                    <a:moveTo>
                      <a:pt x="976" y="0"/>
                    </a:moveTo>
                    <a:cubicBezTo>
                      <a:pt x="429" y="0"/>
                      <a:pt x="0" y="453"/>
                      <a:pt x="0" y="977"/>
                    </a:cubicBezTo>
                    <a:cubicBezTo>
                      <a:pt x="0" y="1525"/>
                      <a:pt x="429" y="1977"/>
                      <a:pt x="976" y="1977"/>
                    </a:cubicBezTo>
                    <a:cubicBezTo>
                      <a:pt x="1500" y="1977"/>
                      <a:pt x="1953" y="1525"/>
                      <a:pt x="1953" y="977"/>
                    </a:cubicBezTo>
                    <a:cubicBezTo>
                      <a:pt x="1953" y="453"/>
                      <a:pt x="1500" y="0"/>
                      <a:pt x="9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3"/>
              <p:cNvSpPr/>
              <p:nvPr/>
            </p:nvSpPr>
            <p:spPr>
              <a:xfrm>
                <a:off x="7601269" y="5136935"/>
                <a:ext cx="365012" cy="155786"/>
              </a:xfrm>
              <a:custGeom>
                <a:rect b="b" l="l" r="r" t="t"/>
                <a:pathLst>
                  <a:path extrusionOk="0" h="3883" w="9098">
                    <a:moveTo>
                      <a:pt x="5978" y="1"/>
                    </a:moveTo>
                    <a:cubicBezTo>
                      <a:pt x="6121" y="239"/>
                      <a:pt x="6216" y="548"/>
                      <a:pt x="6216" y="834"/>
                    </a:cubicBezTo>
                    <a:cubicBezTo>
                      <a:pt x="6216" y="1763"/>
                      <a:pt x="5478" y="2501"/>
                      <a:pt x="4549" y="2501"/>
                    </a:cubicBezTo>
                    <a:cubicBezTo>
                      <a:pt x="3621" y="2501"/>
                      <a:pt x="2882" y="1763"/>
                      <a:pt x="2882" y="834"/>
                    </a:cubicBezTo>
                    <a:cubicBezTo>
                      <a:pt x="2882" y="548"/>
                      <a:pt x="2978" y="239"/>
                      <a:pt x="3120" y="1"/>
                    </a:cubicBezTo>
                    <a:lnTo>
                      <a:pt x="3120" y="1"/>
                    </a:lnTo>
                    <a:cubicBezTo>
                      <a:pt x="2263" y="191"/>
                      <a:pt x="1525" y="453"/>
                      <a:pt x="1001" y="691"/>
                    </a:cubicBezTo>
                    <a:cubicBezTo>
                      <a:pt x="572" y="906"/>
                      <a:pt x="239" y="1096"/>
                      <a:pt x="1" y="1263"/>
                    </a:cubicBezTo>
                    <a:cubicBezTo>
                      <a:pt x="691" y="2025"/>
                      <a:pt x="2501" y="3882"/>
                      <a:pt x="4549" y="3882"/>
                    </a:cubicBezTo>
                    <a:cubicBezTo>
                      <a:pt x="6645" y="3882"/>
                      <a:pt x="8431" y="2049"/>
                      <a:pt x="9098" y="1287"/>
                    </a:cubicBezTo>
                    <a:cubicBezTo>
                      <a:pt x="8860" y="1096"/>
                      <a:pt x="8502" y="906"/>
                      <a:pt x="8098" y="691"/>
                    </a:cubicBezTo>
                    <a:cubicBezTo>
                      <a:pt x="7550" y="453"/>
                      <a:pt x="6835" y="143"/>
                      <a:pt x="597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0" name="Google Shape;640;p43"/>
          <p:cNvGrpSpPr/>
          <p:nvPr/>
        </p:nvGrpSpPr>
        <p:grpSpPr>
          <a:xfrm>
            <a:off x="6571308" y="6017131"/>
            <a:ext cx="472975" cy="472975"/>
            <a:chOff x="6571308" y="4979304"/>
            <a:chExt cx="472975" cy="472975"/>
          </a:xfrm>
        </p:grpSpPr>
        <p:sp>
          <p:nvSpPr>
            <p:cNvPr id="641" name="Google Shape;641;p43"/>
            <p:cNvSpPr/>
            <p:nvPr/>
          </p:nvSpPr>
          <p:spPr>
            <a:xfrm>
              <a:off x="6763363" y="4979304"/>
              <a:ext cx="86980" cy="95566"/>
            </a:xfrm>
            <a:custGeom>
              <a:rect b="b" l="l" r="r" t="t"/>
              <a:pathLst>
                <a:path extrusionOk="0" h="2382" w="2168">
                  <a:moveTo>
                    <a:pt x="1810" y="0"/>
                  </a:moveTo>
                  <a:cubicBezTo>
                    <a:pt x="1525" y="0"/>
                    <a:pt x="1263" y="119"/>
                    <a:pt x="1096" y="262"/>
                  </a:cubicBezTo>
                  <a:cubicBezTo>
                    <a:pt x="882" y="453"/>
                    <a:pt x="715" y="738"/>
                    <a:pt x="715" y="1048"/>
                  </a:cubicBezTo>
                  <a:lnTo>
                    <a:pt x="715" y="1429"/>
                  </a:lnTo>
                  <a:lnTo>
                    <a:pt x="358" y="1429"/>
                  </a:lnTo>
                  <a:cubicBezTo>
                    <a:pt x="191" y="1429"/>
                    <a:pt x="0" y="1572"/>
                    <a:pt x="0" y="1786"/>
                  </a:cubicBezTo>
                  <a:lnTo>
                    <a:pt x="0" y="2358"/>
                  </a:lnTo>
                  <a:cubicBezTo>
                    <a:pt x="336" y="2265"/>
                    <a:pt x="699" y="2218"/>
                    <a:pt x="1060" y="2218"/>
                  </a:cubicBezTo>
                  <a:cubicBezTo>
                    <a:pt x="1443" y="2218"/>
                    <a:pt x="1824" y="2271"/>
                    <a:pt x="2168" y="2382"/>
                  </a:cubicBezTo>
                  <a:lnTo>
                    <a:pt x="2168" y="1810"/>
                  </a:lnTo>
                  <a:cubicBezTo>
                    <a:pt x="2168" y="1643"/>
                    <a:pt x="2001" y="1453"/>
                    <a:pt x="1810" y="1453"/>
                  </a:cubicBezTo>
                  <a:lnTo>
                    <a:pt x="1429" y="1453"/>
                  </a:lnTo>
                  <a:lnTo>
                    <a:pt x="1429" y="1072"/>
                  </a:lnTo>
                  <a:cubicBezTo>
                    <a:pt x="1429" y="858"/>
                    <a:pt x="1620" y="715"/>
                    <a:pt x="1810" y="715"/>
                  </a:cubicBezTo>
                  <a:cubicBezTo>
                    <a:pt x="1977" y="715"/>
                    <a:pt x="2168" y="572"/>
                    <a:pt x="2168" y="357"/>
                  </a:cubicBezTo>
                  <a:cubicBezTo>
                    <a:pt x="2168" y="191"/>
                    <a:pt x="2001" y="0"/>
                    <a:pt x="18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3"/>
            <p:cNvSpPr/>
            <p:nvPr/>
          </p:nvSpPr>
          <p:spPr>
            <a:xfrm>
              <a:off x="6603805" y="5125461"/>
              <a:ext cx="406095" cy="239877"/>
            </a:xfrm>
            <a:custGeom>
              <a:rect b="b" l="l" r="r" t="t"/>
              <a:pathLst>
                <a:path extrusionOk="0" h="5979" w="10122">
                  <a:moveTo>
                    <a:pt x="358" y="1"/>
                  </a:moveTo>
                  <a:cubicBezTo>
                    <a:pt x="191" y="1"/>
                    <a:pt x="0" y="144"/>
                    <a:pt x="0" y="358"/>
                  </a:cubicBezTo>
                  <a:lnTo>
                    <a:pt x="0" y="5978"/>
                  </a:lnTo>
                  <a:lnTo>
                    <a:pt x="10122" y="5978"/>
                  </a:lnTo>
                  <a:lnTo>
                    <a:pt x="10122" y="358"/>
                  </a:lnTo>
                  <a:cubicBezTo>
                    <a:pt x="10122" y="167"/>
                    <a:pt x="9979" y="1"/>
                    <a:pt x="9764" y="1"/>
                  </a:cubicBezTo>
                  <a:lnTo>
                    <a:pt x="7764" y="1"/>
                  </a:lnTo>
                  <a:cubicBezTo>
                    <a:pt x="8145" y="549"/>
                    <a:pt x="8383" y="1215"/>
                    <a:pt x="8383" y="1954"/>
                  </a:cubicBezTo>
                  <a:cubicBezTo>
                    <a:pt x="8383" y="3811"/>
                    <a:pt x="6883" y="5311"/>
                    <a:pt x="5025" y="5311"/>
                  </a:cubicBezTo>
                  <a:cubicBezTo>
                    <a:pt x="3192" y="5311"/>
                    <a:pt x="1667" y="3811"/>
                    <a:pt x="1667" y="1954"/>
                  </a:cubicBezTo>
                  <a:cubicBezTo>
                    <a:pt x="1667" y="1215"/>
                    <a:pt x="1906" y="549"/>
                    <a:pt x="22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3"/>
            <p:cNvSpPr/>
            <p:nvPr/>
          </p:nvSpPr>
          <p:spPr>
            <a:xfrm>
              <a:off x="6571308" y="4979304"/>
              <a:ext cx="171072" cy="113499"/>
            </a:xfrm>
            <a:custGeom>
              <a:rect b="b" l="l" r="r" t="t"/>
              <a:pathLst>
                <a:path extrusionOk="0" h="2829" w="4264">
                  <a:moveTo>
                    <a:pt x="358" y="0"/>
                  </a:moveTo>
                  <a:cubicBezTo>
                    <a:pt x="191" y="0"/>
                    <a:pt x="1" y="143"/>
                    <a:pt x="1" y="357"/>
                  </a:cubicBezTo>
                  <a:lnTo>
                    <a:pt x="1" y="1929"/>
                  </a:lnTo>
                  <a:cubicBezTo>
                    <a:pt x="1" y="2143"/>
                    <a:pt x="144" y="2286"/>
                    <a:pt x="358" y="2286"/>
                  </a:cubicBezTo>
                  <a:lnTo>
                    <a:pt x="1406" y="2286"/>
                  </a:lnTo>
                  <a:lnTo>
                    <a:pt x="1882" y="2739"/>
                  </a:lnTo>
                  <a:cubicBezTo>
                    <a:pt x="1942" y="2798"/>
                    <a:pt x="2025" y="2828"/>
                    <a:pt x="2111" y="2828"/>
                  </a:cubicBezTo>
                  <a:cubicBezTo>
                    <a:pt x="2198" y="2828"/>
                    <a:pt x="2287" y="2798"/>
                    <a:pt x="2358" y="2739"/>
                  </a:cubicBezTo>
                  <a:lnTo>
                    <a:pt x="2835" y="2286"/>
                  </a:lnTo>
                  <a:lnTo>
                    <a:pt x="3906" y="2286"/>
                  </a:lnTo>
                  <a:cubicBezTo>
                    <a:pt x="4097" y="2286"/>
                    <a:pt x="4263" y="2143"/>
                    <a:pt x="4263" y="1929"/>
                  </a:cubicBezTo>
                  <a:lnTo>
                    <a:pt x="4263" y="357"/>
                  </a:lnTo>
                  <a:cubicBezTo>
                    <a:pt x="4263" y="191"/>
                    <a:pt x="4121" y="0"/>
                    <a:pt x="3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3"/>
            <p:cNvSpPr/>
            <p:nvPr/>
          </p:nvSpPr>
          <p:spPr>
            <a:xfrm>
              <a:off x="6872288" y="4980267"/>
              <a:ext cx="170109" cy="112537"/>
            </a:xfrm>
            <a:custGeom>
              <a:rect b="b" l="l" r="r" t="t"/>
              <a:pathLst>
                <a:path extrusionOk="0" h="2805" w="4240">
                  <a:moveTo>
                    <a:pt x="1143" y="0"/>
                  </a:moveTo>
                  <a:cubicBezTo>
                    <a:pt x="500" y="0"/>
                    <a:pt x="0" y="500"/>
                    <a:pt x="0" y="1143"/>
                  </a:cubicBezTo>
                  <a:cubicBezTo>
                    <a:pt x="48" y="1762"/>
                    <a:pt x="548" y="2262"/>
                    <a:pt x="1167" y="2262"/>
                  </a:cubicBezTo>
                  <a:lnTo>
                    <a:pt x="1405" y="2262"/>
                  </a:lnTo>
                  <a:lnTo>
                    <a:pt x="1882" y="2715"/>
                  </a:lnTo>
                  <a:cubicBezTo>
                    <a:pt x="1941" y="2774"/>
                    <a:pt x="2024" y="2804"/>
                    <a:pt x="2111" y="2804"/>
                  </a:cubicBezTo>
                  <a:cubicBezTo>
                    <a:pt x="2197" y="2804"/>
                    <a:pt x="2286" y="2774"/>
                    <a:pt x="2358" y="2715"/>
                  </a:cubicBezTo>
                  <a:lnTo>
                    <a:pt x="2834" y="2262"/>
                  </a:lnTo>
                  <a:lnTo>
                    <a:pt x="3096" y="2262"/>
                  </a:lnTo>
                  <a:cubicBezTo>
                    <a:pt x="3739" y="2262"/>
                    <a:pt x="4239" y="1762"/>
                    <a:pt x="4239" y="1143"/>
                  </a:cubicBezTo>
                  <a:cubicBezTo>
                    <a:pt x="4239" y="500"/>
                    <a:pt x="3715" y="0"/>
                    <a:pt x="30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3"/>
            <p:cNvSpPr/>
            <p:nvPr/>
          </p:nvSpPr>
          <p:spPr>
            <a:xfrm>
              <a:off x="6700294" y="5094890"/>
              <a:ext cx="215003" cy="215003"/>
            </a:xfrm>
            <a:custGeom>
              <a:rect b="b" l="l" r="r" t="t"/>
              <a:pathLst>
                <a:path extrusionOk="0" h="5359" w="5359">
                  <a:moveTo>
                    <a:pt x="2692" y="1"/>
                  </a:moveTo>
                  <a:cubicBezTo>
                    <a:pt x="1191" y="1"/>
                    <a:pt x="1" y="1191"/>
                    <a:pt x="1" y="2692"/>
                  </a:cubicBezTo>
                  <a:cubicBezTo>
                    <a:pt x="1" y="4168"/>
                    <a:pt x="1191" y="5359"/>
                    <a:pt x="2692" y="5359"/>
                  </a:cubicBezTo>
                  <a:cubicBezTo>
                    <a:pt x="4144" y="5359"/>
                    <a:pt x="5359" y="4168"/>
                    <a:pt x="5359" y="2692"/>
                  </a:cubicBezTo>
                  <a:cubicBezTo>
                    <a:pt x="5359" y="1239"/>
                    <a:pt x="4168" y="1"/>
                    <a:pt x="26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3"/>
            <p:cNvSpPr/>
            <p:nvPr/>
          </p:nvSpPr>
          <p:spPr>
            <a:xfrm>
              <a:off x="6571308" y="5391096"/>
              <a:ext cx="472975" cy="61183"/>
            </a:xfrm>
            <a:custGeom>
              <a:rect b="b" l="l" r="r" t="t"/>
              <a:pathLst>
                <a:path extrusionOk="0" h="1525" w="11789">
                  <a:moveTo>
                    <a:pt x="358" y="0"/>
                  </a:moveTo>
                  <a:cubicBezTo>
                    <a:pt x="144" y="0"/>
                    <a:pt x="1" y="191"/>
                    <a:pt x="1" y="405"/>
                  </a:cubicBezTo>
                  <a:cubicBezTo>
                    <a:pt x="1" y="1024"/>
                    <a:pt x="525" y="1524"/>
                    <a:pt x="1144" y="1524"/>
                  </a:cubicBezTo>
                  <a:lnTo>
                    <a:pt x="10646" y="1524"/>
                  </a:lnTo>
                  <a:cubicBezTo>
                    <a:pt x="11265" y="1524"/>
                    <a:pt x="11765" y="1024"/>
                    <a:pt x="11765" y="405"/>
                  </a:cubicBezTo>
                  <a:cubicBezTo>
                    <a:pt x="11789" y="215"/>
                    <a:pt x="11646" y="0"/>
                    <a:pt x="114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43"/>
          <p:cNvGrpSpPr/>
          <p:nvPr/>
        </p:nvGrpSpPr>
        <p:grpSpPr>
          <a:xfrm>
            <a:off x="5593905" y="6048164"/>
            <a:ext cx="473938" cy="410909"/>
            <a:chOff x="5593905" y="5011761"/>
            <a:chExt cx="473938" cy="410909"/>
          </a:xfrm>
        </p:grpSpPr>
        <p:sp>
          <p:nvSpPr>
            <p:cNvPr id="648" name="Google Shape;648;p43"/>
            <p:cNvSpPr/>
            <p:nvPr/>
          </p:nvSpPr>
          <p:spPr>
            <a:xfrm>
              <a:off x="5593905" y="5228890"/>
              <a:ext cx="111814" cy="141222"/>
            </a:xfrm>
            <a:custGeom>
              <a:rect b="b" l="l" r="r" t="t"/>
              <a:pathLst>
                <a:path extrusionOk="0" h="3520" w="2787">
                  <a:moveTo>
                    <a:pt x="1441" y="1"/>
                  </a:moveTo>
                  <a:cubicBezTo>
                    <a:pt x="1358" y="1"/>
                    <a:pt x="1275" y="30"/>
                    <a:pt x="1215" y="90"/>
                  </a:cubicBezTo>
                  <a:cubicBezTo>
                    <a:pt x="763" y="352"/>
                    <a:pt x="0" y="1543"/>
                    <a:pt x="72" y="2186"/>
                  </a:cubicBezTo>
                  <a:cubicBezTo>
                    <a:pt x="48" y="3043"/>
                    <a:pt x="763" y="3519"/>
                    <a:pt x="1429" y="3519"/>
                  </a:cubicBezTo>
                  <a:cubicBezTo>
                    <a:pt x="2072" y="3519"/>
                    <a:pt x="2739" y="3067"/>
                    <a:pt x="2763" y="2233"/>
                  </a:cubicBezTo>
                  <a:cubicBezTo>
                    <a:pt x="2787" y="1066"/>
                    <a:pt x="1667" y="161"/>
                    <a:pt x="1667" y="90"/>
                  </a:cubicBezTo>
                  <a:cubicBezTo>
                    <a:pt x="1608" y="30"/>
                    <a:pt x="1525" y="1"/>
                    <a:pt x="144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43"/>
            <p:cNvSpPr/>
            <p:nvPr/>
          </p:nvSpPr>
          <p:spPr>
            <a:xfrm>
              <a:off x="5861425" y="5221629"/>
              <a:ext cx="206417" cy="201041"/>
            </a:xfrm>
            <a:custGeom>
              <a:rect b="b" l="l" r="r" t="t"/>
              <a:pathLst>
                <a:path extrusionOk="0" h="5011" w="5145">
                  <a:moveTo>
                    <a:pt x="345" y="0"/>
                  </a:moveTo>
                  <a:cubicBezTo>
                    <a:pt x="257" y="0"/>
                    <a:pt x="174" y="32"/>
                    <a:pt x="120" y="104"/>
                  </a:cubicBezTo>
                  <a:cubicBezTo>
                    <a:pt x="24" y="176"/>
                    <a:pt x="1" y="295"/>
                    <a:pt x="24" y="414"/>
                  </a:cubicBezTo>
                  <a:lnTo>
                    <a:pt x="1310" y="4534"/>
                  </a:lnTo>
                  <a:cubicBezTo>
                    <a:pt x="1358" y="4629"/>
                    <a:pt x="1429" y="4700"/>
                    <a:pt x="1548" y="4748"/>
                  </a:cubicBezTo>
                  <a:cubicBezTo>
                    <a:pt x="1577" y="4754"/>
                    <a:pt x="1602" y="4757"/>
                    <a:pt x="1626" y="4757"/>
                  </a:cubicBezTo>
                  <a:cubicBezTo>
                    <a:pt x="1703" y="4757"/>
                    <a:pt x="1761" y="4726"/>
                    <a:pt x="1834" y="4653"/>
                  </a:cubicBezTo>
                  <a:lnTo>
                    <a:pt x="2549" y="3938"/>
                  </a:lnTo>
                  <a:lnTo>
                    <a:pt x="3525" y="4915"/>
                  </a:lnTo>
                  <a:cubicBezTo>
                    <a:pt x="3620" y="4986"/>
                    <a:pt x="3692" y="5010"/>
                    <a:pt x="3763" y="5010"/>
                  </a:cubicBezTo>
                  <a:cubicBezTo>
                    <a:pt x="3858" y="5010"/>
                    <a:pt x="3954" y="4986"/>
                    <a:pt x="4001" y="4915"/>
                  </a:cubicBezTo>
                  <a:lnTo>
                    <a:pt x="5049" y="3867"/>
                  </a:lnTo>
                  <a:cubicBezTo>
                    <a:pt x="5121" y="3819"/>
                    <a:pt x="5144" y="3724"/>
                    <a:pt x="5144" y="3629"/>
                  </a:cubicBezTo>
                  <a:cubicBezTo>
                    <a:pt x="5144" y="3557"/>
                    <a:pt x="5121" y="3462"/>
                    <a:pt x="5025" y="3462"/>
                  </a:cubicBezTo>
                  <a:lnTo>
                    <a:pt x="4049" y="2486"/>
                  </a:lnTo>
                  <a:lnTo>
                    <a:pt x="4763" y="1771"/>
                  </a:lnTo>
                  <a:cubicBezTo>
                    <a:pt x="4835" y="1700"/>
                    <a:pt x="4882" y="1581"/>
                    <a:pt x="4835" y="1462"/>
                  </a:cubicBezTo>
                  <a:cubicBezTo>
                    <a:pt x="4811" y="1343"/>
                    <a:pt x="4763" y="1247"/>
                    <a:pt x="4644" y="1224"/>
                  </a:cubicBezTo>
                  <a:lnTo>
                    <a:pt x="429" y="9"/>
                  </a:lnTo>
                  <a:cubicBezTo>
                    <a:pt x="401" y="3"/>
                    <a:pt x="373" y="0"/>
                    <a:pt x="34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43"/>
            <p:cNvSpPr/>
            <p:nvPr/>
          </p:nvSpPr>
          <p:spPr>
            <a:xfrm>
              <a:off x="5613002" y="5011761"/>
              <a:ext cx="342103" cy="91795"/>
            </a:xfrm>
            <a:custGeom>
              <a:rect b="b" l="l" r="r" t="t"/>
              <a:pathLst>
                <a:path extrusionOk="0" h="2288" w="8527">
                  <a:moveTo>
                    <a:pt x="4240" y="1"/>
                  </a:moveTo>
                  <a:cubicBezTo>
                    <a:pt x="2406" y="1"/>
                    <a:pt x="787" y="1406"/>
                    <a:pt x="1" y="2263"/>
                  </a:cubicBezTo>
                  <a:cubicBezTo>
                    <a:pt x="144" y="2192"/>
                    <a:pt x="263" y="2120"/>
                    <a:pt x="406" y="2049"/>
                  </a:cubicBezTo>
                  <a:cubicBezTo>
                    <a:pt x="1263" y="1668"/>
                    <a:pt x="2644" y="1168"/>
                    <a:pt x="4240" y="1168"/>
                  </a:cubicBezTo>
                  <a:cubicBezTo>
                    <a:pt x="5859" y="1168"/>
                    <a:pt x="7217" y="1644"/>
                    <a:pt x="8074" y="2049"/>
                  </a:cubicBezTo>
                  <a:cubicBezTo>
                    <a:pt x="8241" y="2144"/>
                    <a:pt x="8383" y="2239"/>
                    <a:pt x="8526" y="2287"/>
                  </a:cubicBezTo>
                  <a:cubicBezTo>
                    <a:pt x="7740" y="1430"/>
                    <a:pt x="6121" y="1"/>
                    <a:pt x="424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43"/>
            <p:cNvSpPr/>
            <p:nvPr/>
          </p:nvSpPr>
          <p:spPr>
            <a:xfrm>
              <a:off x="5744876" y="5087267"/>
              <a:ext cx="79317" cy="78354"/>
            </a:xfrm>
            <a:custGeom>
              <a:rect b="b" l="l" r="r" t="t"/>
              <a:pathLst>
                <a:path extrusionOk="0" h="1953" w="1977">
                  <a:moveTo>
                    <a:pt x="1000" y="596"/>
                  </a:moveTo>
                  <a:cubicBezTo>
                    <a:pt x="1167" y="596"/>
                    <a:pt x="1358" y="738"/>
                    <a:pt x="1358" y="953"/>
                  </a:cubicBezTo>
                  <a:cubicBezTo>
                    <a:pt x="1310" y="1119"/>
                    <a:pt x="1167" y="1310"/>
                    <a:pt x="1000" y="1310"/>
                  </a:cubicBezTo>
                  <a:cubicBezTo>
                    <a:pt x="810" y="1310"/>
                    <a:pt x="619" y="1143"/>
                    <a:pt x="619" y="953"/>
                  </a:cubicBezTo>
                  <a:cubicBezTo>
                    <a:pt x="619" y="762"/>
                    <a:pt x="786" y="596"/>
                    <a:pt x="1000" y="596"/>
                  </a:cubicBezTo>
                  <a:close/>
                  <a:moveTo>
                    <a:pt x="1000" y="0"/>
                  </a:moveTo>
                  <a:cubicBezTo>
                    <a:pt x="453" y="0"/>
                    <a:pt x="0" y="429"/>
                    <a:pt x="0" y="977"/>
                  </a:cubicBezTo>
                  <a:cubicBezTo>
                    <a:pt x="0" y="1501"/>
                    <a:pt x="453" y="1953"/>
                    <a:pt x="1000" y="1953"/>
                  </a:cubicBezTo>
                  <a:cubicBezTo>
                    <a:pt x="1524" y="1953"/>
                    <a:pt x="1977" y="1501"/>
                    <a:pt x="1977" y="977"/>
                  </a:cubicBezTo>
                  <a:cubicBezTo>
                    <a:pt x="1953" y="405"/>
                    <a:pt x="1524" y="0"/>
                    <a:pt x="10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43"/>
            <p:cNvSpPr/>
            <p:nvPr/>
          </p:nvSpPr>
          <p:spPr>
            <a:xfrm>
              <a:off x="5601528" y="5090115"/>
              <a:ext cx="365975" cy="155786"/>
            </a:xfrm>
            <a:custGeom>
              <a:rect b="b" l="l" r="r" t="t"/>
              <a:pathLst>
                <a:path extrusionOk="0" h="3883" w="9122">
                  <a:moveTo>
                    <a:pt x="6002" y="1"/>
                  </a:moveTo>
                  <a:cubicBezTo>
                    <a:pt x="6145" y="239"/>
                    <a:pt x="6240" y="548"/>
                    <a:pt x="6240" y="834"/>
                  </a:cubicBezTo>
                  <a:cubicBezTo>
                    <a:pt x="6240" y="1763"/>
                    <a:pt x="5478" y="2501"/>
                    <a:pt x="4573" y="2501"/>
                  </a:cubicBezTo>
                  <a:cubicBezTo>
                    <a:pt x="3645" y="2501"/>
                    <a:pt x="2906" y="1763"/>
                    <a:pt x="2906" y="834"/>
                  </a:cubicBezTo>
                  <a:cubicBezTo>
                    <a:pt x="2906" y="548"/>
                    <a:pt x="2978" y="239"/>
                    <a:pt x="3145" y="1"/>
                  </a:cubicBezTo>
                  <a:lnTo>
                    <a:pt x="3145" y="1"/>
                  </a:lnTo>
                  <a:cubicBezTo>
                    <a:pt x="2263" y="191"/>
                    <a:pt x="1525" y="453"/>
                    <a:pt x="1025" y="691"/>
                  </a:cubicBezTo>
                  <a:cubicBezTo>
                    <a:pt x="573" y="906"/>
                    <a:pt x="239" y="1120"/>
                    <a:pt x="1" y="1263"/>
                  </a:cubicBezTo>
                  <a:cubicBezTo>
                    <a:pt x="692" y="2025"/>
                    <a:pt x="2502" y="3882"/>
                    <a:pt x="4573" y="3882"/>
                  </a:cubicBezTo>
                  <a:cubicBezTo>
                    <a:pt x="6645" y="3882"/>
                    <a:pt x="8431" y="2073"/>
                    <a:pt x="9122" y="1287"/>
                  </a:cubicBezTo>
                  <a:cubicBezTo>
                    <a:pt x="8884" y="1144"/>
                    <a:pt x="8550" y="929"/>
                    <a:pt x="8098" y="691"/>
                  </a:cubicBezTo>
                  <a:cubicBezTo>
                    <a:pt x="7574" y="453"/>
                    <a:pt x="6860" y="167"/>
                    <a:pt x="600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43"/>
          <p:cNvGrpSpPr/>
          <p:nvPr/>
        </p:nvGrpSpPr>
        <p:grpSpPr>
          <a:xfrm>
            <a:off x="4617464" y="6016188"/>
            <a:ext cx="474860" cy="474860"/>
            <a:chOff x="4617464" y="4979304"/>
            <a:chExt cx="474860" cy="474860"/>
          </a:xfrm>
        </p:grpSpPr>
        <p:sp>
          <p:nvSpPr>
            <p:cNvPr id="654" name="Google Shape;654;p43"/>
            <p:cNvSpPr/>
            <p:nvPr/>
          </p:nvSpPr>
          <p:spPr>
            <a:xfrm>
              <a:off x="4812367" y="4979304"/>
              <a:ext cx="86017" cy="91754"/>
            </a:xfrm>
            <a:custGeom>
              <a:rect b="b" l="l" r="r" t="t"/>
              <a:pathLst>
                <a:path extrusionOk="0" h="2287" w="2144">
                  <a:moveTo>
                    <a:pt x="1786" y="0"/>
                  </a:moveTo>
                  <a:cubicBezTo>
                    <a:pt x="1191" y="0"/>
                    <a:pt x="715" y="476"/>
                    <a:pt x="715" y="1072"/>
                  </a:cubicBezTo>
                  <a:lnTo>
                    <a:pt x="715" y="1500"/>
                  </a:lnTo>
                  <a:lnTo>
                    <a:pt x="357" y="1500"/>
                  </a:lnTo>
                  <a:cubicBezTo>
                    <a:pt x="191" y="1500"/>
                    <a:pt x="0" y="1643"/>
                    <a:pt x="0" y="1858"/>
                  </a:cubicBezTo>
                  <a:lnTo>
                    <a:pt x="0" y="2286"/>
                  </a:lnTo>
                  <a:cubicBezTo>
                    <a:pt x="334" y="2167"/>
                    <a:pt x="691" y="2120"/>
                    <a:pt x="1048" y="2120"/>
                  </a:cubicBezTo>
                  <a:cubicBezTo>
                    <a:pt x="1453" y="2120"/>
                    <a:pt x="1882" y="2215"/>
                    <a:pt x="2144" y="2286"/>
                  </a:cubicBezTo>
                  <a:lnTo>
                    <a:pt x="2144" y="1858"/>
                  </a:lnTo>
                  <a:cubicBezTo>
                    <a:pt x="2144" y="1667"/>
                    <a:pt x="2001" y="1500"/>
                    <a:pt x="1786" y="1500"/>
                  </a:cubicBezTo>
                  <a:lnTo>
                    <a:pt x="1429" y="1500"/>
                  </a:lnTo>
                  <a:lnTo>
                    <a:pt x="1429" y="1072"/>
                  </a:lnTo>
                  <a:cubicBezTo>
                    <a:pt x="1429" y="858"/>
                    <a:pt x="1620" y="715"/>
                    <a:pt x="1786" y="715"/>
                  </a:cubicBezTo>
                  <a:cubicBezTo>
                    <a:pt x="1977" y="715"/>
                    <a:pt x="2144" y="572"/>
                    <a:pt x="2144" y="357"/>
                  </a:cubicBezTo>
                  <a:cubicBezTo>
                    <a:pt x="2144" y="143"/>
                    <a:pt x="2001" y="0"/>
                    <a:pt x="17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3"/>
            <p:cNvSpPr/>
            <p:nvPr/>
          </p:nvSpPr>
          <p:spPr>
            <a:xfrm>
              <a:off x="4617464" y="5092041"/>
              <a:ext cx="474860" cy="362123"/>
            </a:xfrm>
            <a:custGeom>
              <a:rect b="b" l="l" r="r" t="t"/>
              <a:pathLst>
                <a:path extrusionOk="0" h="9026" w="11836">
                  <a:moveTo>
                    <a:pt x="5930" y="0"/>
                  </a:moveTo>
                  <a:cubicBezTo>
                    <a:pt x="4715" y="0"/>
                    <a:pt x="3691" y="905"/>
                    <a:pt x="3525" y="2072"/>
                  </a:cubicBezTo>
                  <a:lnTo>
                    <a:pt x="2096" y="2072"/>
                  </a:lnTo>
                  <a:cubicBezTo>
                    <a:pt x="1905" y="2072"/>
                    <a:pt x="1739" y="2215"/>
                    <a:pt x="1739" y="2429"/>
                  </a:cubicBezTo>
                  <a:lnTo>
                    <a:pt x="1739" y="4835"/>
                  </a:lnTo>
                  <a:lnTo>
                    <a:pt x="357" y="4835"/>
                  </a:lnTo>
                  <a:cubicBezTo>
                    <a:pt x="191" y="4835"/>
                    <a:pt x="0" y="5001"/>
                    <a:pt x="0" y="5192"/>
                  </a:cubicBezTo>
                  <a:lnTo>
                    <a:pt x="0" y="7287"/>
                  </a:lnTo>
                  <a:cubicBezTo>
                    <a:pt x="0" y="7454"/>
                    <a:pt x="143" y="7645"/>
                    <a:pt x="357" y="7645"/>
                  </a:cubicBezTo>
                  <a:lnTo>
                    <a:pt x="1691" y="7645"/>
                  </a:lnTo>
                  <a:lnTo>
                    <a:pt x="1691" y="8335"/>
                  </a:lnTo>
                  <a:lnTo>
                    <a:pt x="1191" y="8335"/>
                  </a:lnTo>
                  <a:cubicBezTo>
                    <a:pt x="1024" y="8335"/>
                    <a:pt x="834" y="8478"/>
                    <a:pt x="834" y="8693"/>
                  </a:cubicBezTo>
                  <a:cubicBezTo>
                    <a:pt x="834" y="8859"/>
                    <a:pt x="976" y="9026"/>
                    <a:pt x="1191" y="9026"/>
                  </a:cubicBezTo>
                  <a:lnTo>
                    <a:pt x="2929" y="9026"/>
                  </a:lnTo>
                  <a:cubicBezTo>
                    <a:pt x="3096" y="9026"/>
                    <a:pt x="3286" y="8883"/>
                    <a:pt x="3286" y="8693"/>
                  </a:cubicBezTo>
                  <a:cubicBezTo>
                    <a:pt x="3286" y="8502"/>
                    <a:pt x="3120" y="8335"/>
                    <a:pt x="2929" y="8335"/>
                  </a:cubicBezTo>
                  <a:lnTo>
                    <a:pt x="2405" y="8335"/>
                  </a:lnTo>
                  <a:lnTo>
                    <a:pt x="2405" y="7621"/>
                  </a:lnTo>
                  <a:lnTo>
                    <a:pt x="3763" y="7621"/>
                  </a:lnTo>
                  <a:cubicBezTo>
                    <a:pt x="3929" y="7621"/>
                    <a:pt x="4120" y="7454"/>
                    <a:pt x="4120" y="7264"/>
                  </a:cubicBezTo>
                  <a:lnTo>
                    <a:pt x="4120" y="5168"/>
                  </a:lnTo>
                  <a:cubicBezTo>
                    <a:pt x="4120" y="5001"/>
                    <a:pt x="3953" y="4811"/>
                    <a:pt x="3763" y="4811"/>
                  </a:cubicBezTo>
                  <a:lnTo>
                    <a:pt x="2405" y="4811"/>
                  </a:lnTo>
                  <a:lnTo>
                    <a:pt x="2405" y="2763"/>
                  </a:lnTo>
                  <a:lnTo>
                    <a:pt x="3501" y="2763"/>
                  </a:lnTo>
                  <a:cubicBezTo>
                    <a:pt x="3668" y="3953"/>
                    <a:pt x="4692" y="4835"/>
                    <a:pt x="5906" y="4835"/>
                  </a:cubicBezTo>
                  <a:cubicBezTo>
                    <a:pt x="7121" y="4835"/>
                    <a:pt x="8145" y="3930"/>
                    <a:pt x="8311" y="2763"/>
                  </a:cubicBezTo>
                  <a:lnTo>
                    <a:pt x="9383" y="2763"/>
                  </a:lnTo>
                  <a:lnTo>
                    <a:pt x="9383" y="4811"/>
                  </a:lnTo>
                  <a:lnTo>
                    <a:pt x="8049" y="4811"/>
                  </a:lnTo>
                  <a:cubicBezTo>
                    <a:pt x="7859" y="4811"/>
                    <a:pt x="7692" y="4954"/>
                    <a:pt x="7692" y="5168"/>
                  </a:cubicBezTo>
                  <a:lnTo>
                    <a:pt x="7692" y="7264"/>
                  </a:lnTo>
                  <a:cubicBezTo>
                    <a:pt x="7692" y="7430"/>
                    <a:pt x="7835" y="7621"/>
                    <a:pt x="8049" y="7621"/>
                  </a:cubicBezTo>
                  <a:lnTo>
                    <a:pt x="9383" y="7621"/>
                  </a:lnTo>
                  <a:lnTo>
                    <a:pt x="9383" y="8288"/>
                  </a:lnTo>
                  <a:lnTo>
                    <a:pt x="8883" y="8288"/>
                  </a:lnTo>
                  <a:cubicBezTo>
                    <a:pt x="8692" y="8288"/>
                    <a:pt x="8526" y="8454"/>
                    <a:pt x="8526" y="8645"/>
                  </a:cubicBezTo>
                  <a:cubicBezTo>
                    <a:pt x="8526" y="8835"/>
                    <a:pt x="8669" y="9002"/>
                    <a:pt x="8883" y="9002"/>
                  </a:cubicBezTo>
                  <a:lnTo>
                    <a:pt x="10598" y="9002"/>
                  </a:lnTo>
                  <a:cubicBezTo>
                    <a:pt x="10788" y="9002"/>
                    <a:pt x="10955" y="8859"/>
                    <a:pt x="10955" y="8645"/>
                  </a:cubicBezTo>
                  <a:cubicBezTo>
                    <a:pt x="10955" y="8478"/>
                    <a:pt x="10812" y="8288"/>
                    <a:pt x="10598" y="8288"/>
                  </a:cubicBezTo>
                  <a:lnTo>
                    <a:pt x="10097" y="8288"/>
                  </a:lnTo>
                  <a:lnTo>
                    <a:pt x="10097" y="7621"/>
                  </a:lnTo>
                  <a:lnTo>
                    <a:pt x="11431" y="7621"/>
                  </a:lnTo>
                  <a:cubicBezTo>
                    <a:pt x="11622" y="7621"/>
                    <a:pt x="11788" y="7454"/>
                    <a:pt x="11788" y="7264"/>
                  </a:cubicBezTo>
                  <a:lnTo>
                    <a:pt x="11788" y="5168"/>
                  </a:lnTo>
                  <a:cubicBezTo>
                    <a:pt x="11836" y="5001"/>
                    <a:pt x="11669" y="4835"/>
                    <a:pt x="11502" y="4835"/>
                  </a:cubicBezTo>
                  <a:lnTo>
                    <a:pt x="10121" y="4835"/>
                  </a:lnTo>
                  <a:lnTo>
                    <a:pt x="10121" y="2429"/>
                  </a:lnTo>
                  <a:cubicBezTo>
                    <a:pt x="10121" y="2239"/>
                    <a:pt x="9978" y="2072"/>
                    <a:pt x="9764" y="2072"/>
                  </a:cubicBezTo>
                  <a:lnTo>
                    <a:pt x="8335" y="2072"/>
                  </a:lnTo>
                  <a:cubicBezTo>
                    <a:pt x="8168" y="881"/>
                    <a:pt x="7144" y="0"/>
                    <a:pt x="593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 name="Google Shape;656;p43"/>
          <p:cNvGrpSpPr/>
          <p:nvPr/>
        </p:nvGrpSpPr>
        <p:grpSpPr>
          <a:xfrm>
            <a:off x="3641706" y="6017211"/>
            <a:ext cx="477067" cy="472814"/>
            <a:chOff x="3641706" y="4980267"/>
            <a:chExt cx="477067" cy="472814"/>
          </a:xfrm>
        </p:grpSpPr>
        <p:sp>
          <p:nvSpPr>
            <p:cNvPr id="657" name="Google Shape;657;p43"/>
            <p:cNvSpPr/>
            <p:nvPr/>
          </p:nvSpPr>
          <p:spPr>
            <a:xfrm>
              <a:off x="3860721" y="5165581"/>
              <a:ext cx="258052" cy="287500"/>
            </a:xfrm>
            <a:custGeom>
              <a:rect b="b" l="l" r="r" t="t"/>
              <a:pathLst>
                <a:path extrusionOk="0" h="7166" w="6432">
                  <a:moveTo>
                    <a:pt x="4082" y="2251"/>
                  </a:moveTo>
                  <a:cubicBezTo>
                    <a:pt x="4169" y="2251"/>
                    <a:pt x="4252" y="2287"/>
                    <a:pt x="4311" y="2359"/>
                  </a:cubicBezTo>
                  <a:cubicBezTo>
                    <a:pt x="4454" y="2501"/>
                    <a:pt x="4454" y="2740"/>
                    <a:pt x="4335" y="2859"/>
                  </a:cubicBezTo>
                  <a:lnTo>
                    <a:pt x="3216" y="4002"/>
                  </a:lnTo>
                  <a:cubicBezTo>
                    <a:pt x="3145" y="4073"/>
                    <a:pt x="3055" y="4109"/>
                    <a:pt x="2969" y="4109"/>
                  </a:cubicBezTo>
                  <a:cubicBezTo>
                    <a:pt x="2883" y="4109"/>
                    <a:pt x="2799" y="4073"/>
                    <a:pt x="2740" y="4002"/>
                  </a:cubicBezTo>
                  <a:lnTo>
                    <a:pt x="2073" y="3335"/>
                  </a:lnTo>
                  <a:cubicBezTo>
                    <a:pt x="1930" y="3192"/>
                    <a:pt x="1930" y="2978"/>
                    <a:pt x="2073" y="2859"/>
                  </a:cubicBezTo>
                  <a:cubicBezTo>
                    <a:pt x="2144" y="2787"/>
                    <a:pt x="2234" y="2752"/>
                    <a:pt x="2320" y="2752"/>
                  </a:cubicBezTo>
                  <a:cubicBezTo>
                    <a:pt x="2406" y="2752"/>
                    <a:pt x="2490" y="2787"/>
                    <a:pt x="2549" y="2859"/>
                  </a:cubicBezTo>
                  <a:lnTo>
                    <a:pt x="2954" y="3240"/>
                  </a:lnTo>
                  <a:lnTo>
                    <a:pt x="3835" y="2359"/>
                  </a:lnTo>
                  <a:cubicBezTo>
                    <a:pt x="3907" y="2287"/>
                    <a:pt x="3996" y="2251"/>
                    <a:pt x="4082" y="2251"/>
                  </a:cubicBezTo>
                  <a:close/>
                  <a:moveTo>
                    <a:pt x="3192" y="1"/>
                  </a:moveTo>
                  <a:cubicBezTo>
                    <a:pt x="1430" y="1"/>
                    <a:pt x="1" y="1430"/>
                    <a:pt x="1" y="3192"/>
                  </a:cubicBezTo>
                  <a:cubicBezTo>
                    <a:pt x="1" y="4954"/>
                    <a:pt x="1430" y="6383"/>
                    <a:pt x="3192" y="6383"/>
                  </a:cubicBezTo>
                  <a:cubicBezTo>
                    <a:pt x="3502" y="6383"/>
                    <a:pt x="3811" y="6312"/>
                    <a:pt x="4097" y="6217"/>
                  </a:cubicBezTo>
                  <a:lnTo>
                    <a:pt x="5740" y="7098"/>
                  </a:lnTo>
                  <a:cubicBezTo>
                    <a:pt x="5816" y="7144"/>
                    <a:pt x="5897" y="7165"/>
                    <a:pt x="5975" y="7165"/>
                  </a:cubicBezTo>
                  <a:cubicBezTo>
                    <a:pt x="6217" y="7165"/>
                    <a:pt x="6432" y="6963"/>
                    <a:pt x="6359" y="6693"/>
                  </a:cubicBezTo>
                  <a:lnTo>
                    <a:pt x="5812" y="5002"/>
                  </a:lnTo>
                  <a:cubicBezTo>
                    <a:pt x="6193" y="4478"/>
                    <a:pt x="6359" y="3835"/>
                    <a:pt x="6359" y="3192"/>
                  </a:cubicBezTo>
                  <a:cubicBezTo>
                    <a:pt x="6359" y="1430"/>
                    <a:pt x="4931" y="1"/>
                    <a:pt x="31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43"/>
            <p:cNvSpPr/>
            <p:nvPr/>
          </p:nvSpPr>
          <p:spPr>
            <a:xfrm>
              <a:off x="3641706" y="4980267"/>
              <a:ext cx="257290" cy="287219"/>
            </a:xfrm>
            <a:custGeom>
              <a:rect b="b" l="l" r="r" t="t"/>
              <a:pathLst>
                <a:path extrusionOk="0" h="7159" w="6413">
                  <a:moveTo>
                    <a:pt x="3945" y="2155"/>
                  </a:moveTo>
                  <a:cubicBezTo>
                    <a:pt x="4031" y="2155"/>
                    <a:pt x="4114" y="2191"/>
                    <a:pt x="4174" y="2262"/>
                  </a:cubicBezTo>
                  <a:cubicBezTo>
                    <a:pt x="4317" y="2429"/>
                    <a:pt x="4317" y="2620"/>
                    <a:pt x="4174" y="2739"/>
                  </a:cubicBezTo>
                  <a:lnTo>
                    <a:pt x="3722" y="3191"/>
                  </a:lnTo>
                  <a:lnTo>
                    <a:pt x="4174" y="3644"/>
                  </a:lnTo>
                  <a:cubicBezTo>
                    <a:pt x="4317" y="3786"/>
                    <a:pt x="4317" y="4001"/>
                    <a:pt x="4174" y="4120"/>
                  </a:cubicBezTo>
                  <a:cubicBezTo>
                    <a:pt x="4103" y="4191"/>
                    <a:pt x="4013" y="4227"/>
                    <a:pt x="3927" y="4227"/>
                  </a:cubicBezTo>
                  <a:cubicBezTo>
                    <a:pt x="3841" y="4227"/>
                    <a:pt x="3757" y="4191"/>
                    <a:pt x="3698" y="4120"/>
                  </a:cubicBezTo>
                  <a:lnTo>
                    <a:pt x="3245" y="3667"/>
                  </a:lnTo>
                  <a:lnTo>
                    <a:pt x="2817" y="4120"/>
                  </a:lnTo>
                  <a:cubicBezTo>
                    <a:pt x="2733" y="4191"/>
                    <a:pt x="2644" y="4227"/>
                    <a:pt x="2558" y="4227"/>
                  </a:cubicBezTo>
                  <a:cubicBezTo>
                    <a:pt x="2471" y="4227"/>
                    <a:pt x="2388" y="4191"/>
                    <a:pt x="2316" y="4120"/>
                  </a:cubicBezTo>
                  <a:cubicBezTo>
                    <a:pt x="2174" y="3977"/>
                    <a:pt x="2174" y="3763"/>
                    <a:pt x="2316" y="3644"/>
                  </a:cubicBezTo>
                  <a:lnTo>
                    <a:pt x="2769" y="3191"/>
                  </a:lnTo>
                  <a:lnTo>
                    <a:pt x="2316" y="2739"/>
                  </a:lnTo>
                  <a:cubicBezTo>
                    <a:pt x="2174" y="2596"/>
                    <a:pt x="2174" y="2381"/>
                    <a:pt x="2316" y="2262"/>
                  </a:cubicBezTo>
                  <a:cubicBezTo>
                    <a:pt x="2400" y="2191"/>
                    <a:pt x="2489" y="2155"/>
                    <a:pt x="2575" y="2155"/>
                  </a:cubicBezTo>
                  <a:cubicBezTo>
                    <a:pt x="2662" y="2155"/>
                    <a:pt x="2745" y="2191"/>
                    <a:pt x="2817" y="2262"/>
                  </a:cubicBezTo>
                  <a:lnTo>
                    <a:pt x="3245" y="2715"/>
                  </a:lnTo>
                  <a:lnTo>
                    <a:pt x="3698" y="2262"/>
                  </a:lnTo>
                  <a:cubicBezTo>
                    <a:pt x="3769" y="2191"/>
                    <a:pt x="3858" y="2155"/>
                    <a:pt x="3945" y="2155"/>
                  </a:cubicBezTo>
                  <a:close/>
                  <a:moveTo>
                    <a:pt x="3245" y="0"/>
                  </a:moveTo>
                  <a:cubicBezTo>
                    <a:pt x="1507" y="0"/>
                    <a:pt x="78" y="1429"/>
                    <a:pt x="78" y="3191"/>
                  </a:cubicBezTo>
                  <a:cubicBezTo>
                    <a:pt x="78" y="3858"/>
                    <a:pt x="268" y="4477"/>
                    <a:pt x="626" y="5001"/>
                  </a:cubicBezTo>
                  <a:lnTo>
                    <a:pt x="78" y="6716"/>
                  </a:lnTo>
                  <a:cubicBezTo>
                    <a:pt x="0" y="6929"/>
                    <a:pt x="208" y="7159"/>
                    <a:pt x="416" y="7159"/>
                  </a:cubicBezTo>
                  <a:cubicBezTo>
                    <a:pt x="463" y="7159"/>
                    <a:pt x="510" y="7147"/>
                    <a:pt x="554" y="7120"/>
                  </a:cubicBezTo>
                  <a:lnTo>
                    <a:pt x="2269" y="6239"/>
                  </a:lnTo>
                  <a:cubicBezTo>
                    <a:pt x="2578" y="6311"/>
                    <a:pt x="2888" y="6382"/>
                    <a:pt x="3198" y="6382"/>
                  </a:cubicBezTo>
                  <a:cubicBezTo>
                    <a:pt x="4960" y="6382"/>
                    <a:pt x="6389" y="4953"/>
                    <a:pt x="6389" y="3191"/>
                  </a:cubicBezTo>
                  <a:cubicBezTo>
                    <a:pt x="6413" y="1429"/>
                    <a:pt x="4984" y="0"/>
                    <a:pt x="324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 name="Google Shape;659;p43"/>
          <p:cNvGrpSpPr/>
          <p:nvPr/>
        </p:nvGrpSpPr>
        <p:grpSpPr>
          <a:xfrm>
            <a:off x="2668354" y="6017131"/>
            <a:ext cx="472012" cy="472975"/>
            <a:chOff x="2668354" y="4980267"/>
            <a:chExt cx="472012" cy="472975"/>
          </a:xfrm>
        </p:grpSpPr>
        <p:sp>
          <p:nvSpPr>
            <p:cNvPr id="660" name="Google Shape;660;p43"/>
            <p:cNvSpPr/>
            <p:nvPr/>
          </p:nvSpPr>
          <p:spPr>
            <a:xfrm>
              <a:off x="2863257" y="5218138"/>
              <a:ext cx="84132" cy="84132"/>
            </a:xfrm>
            <a:custGeom>
              <a:rect b="b" l="l" r="r" t="t"/>
              <a:pathLst>
                <a:path extrusionOk="0" h="2097" w="2097">
                  <a:moveTo>
                    <a:pt x="1049" y="691"/>
                  </a:moveTo>
                  <a:cubicBezTo>
                    <a:pt x="1263" y="691"/>
                    <a:pt x="1406" y="834"/>
                    <a:pt x="1406" y="1049"/>
                  </a:cubicBezTo>
                  <a:cubicBezTo>
                    <a:pt x="1406" y="1263"/>
                    <a:pt x="1215" y="1406"/>
                    <a:pt x="1049" y="1406"/>
                  </a:cubicBezTo>
                  <a:cubicBezTo>
                    <a:pt x="858" y="1406"/>
                    <a:pt x="691" y="1263"/>
                    <a:pt x="691" y="1049"/>
                  </a:cubicBezTo>
                  <a:cubicBezTo>
                    <a:pt x="691" y="834"/>
                    <a:pt x="834" y="691"/>
                    <a:pt x="1049" y="691"/>
                  </a:cubicBezTo>
                  <a:close/>
                  <a:moveTo>
                    <a:pt x="1049" y="1"/>
                  </a:moveTo>
                  <a:cubicBezTo>
                    <a:pt x="477" y="1"/>
                    <a:pt x="1" y="477"/>
                    <a:pt x="1" y="1049"/>
                  </a:cubicBezTo>
                  <a:cubicBezTo>
                    <a:pt x="1" y="1620"/>
                    <a:pt x="477" y="2096"/>
                    <a:pt x="1049" y="2096"/>
                  </a:cubicBezTo>
                  <a:cubicBezTo>
                    <a:pt x="1620" y="2096"/>
                    <a:pt x="2096" y="1620"/>
                    <a:pt x="2096" y="1049"/>
                  </a:cubicBezTo>
                  <a:cubicBezTo>
                    <a:pt x="2049" y="477"/>
                    <a:pt x="1620" y="1"/>
                    <a:pt x="104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43"/>
            <p:cNvSpPr/>
            <p:nvPr/>
          </p:nvSpPr>
          <p:spPr>
            <a:xfrm>
              <a:off x="2734272" y="5135010"/>
              <a:ext cx="343066" cy="318232"/>
            </a:xfrm>
            <a:custGeom>
              <a:rect b="b" l="l" r="r" t="t"/>
              <a:pathLst>
                <a:path extrusionOk="0" h="7932" w="8551">
                  <a:moveTo>
                    <a:pt x="7026" y="1120"/>
                  </a:moveTo>
                  <a:cubicBezTo>
                    <a:pt x="7240" y="1120"/>
                    <a:pt x="7383" y="1263"/>
                    <a:pt x="7383" y="1477"/>
                  </a:cubicBezTo>
                  <a:cubicBezTo>
                    <a:pt x="7383" y="1692"/>
                    <a:pt x="7217" y="1835"/>
                    <a:pt x="7026" y="1835"/>
                  </a:cubicBezTo>
                  <a:cubicBezTo>
                    <a:pt x="6859" y="1835"/>
                    <a:pt x="6669" y="1692"/>
                    <a:pt x="6669" y="1477"/>
                  </a:cubicBezTo>
                  <a:cubicBezTo>
                    <a:pt x="6669" y="1311"/>
                    <a:pt x="6812" y="1120"/>
                    <a:pt x="7026" y="1120"/>
                  </a:cubicBezTo>
                  <a:close/>
                  <a:moveTo>
                    <a:pt x="4264" y="1382"/>
                  </a:moveTo>
                  <a:cubicBezTo>
                    <a:pt x="5216" y="1382"/>
                    <a:pt x="5978" y="2168"/>
                    <a:pt x="5978" y="3121"/>
                  </a:cubicBezTo>
                  <a:cubicBezTo>
                    <a:pt x="5978" y="4073"/>
                    <a:pt x="5216" y="4835"/>
                    <a:pt x="4264" y="4835"/>
                  </a:cubicBezTo>
                  <a:cubicBezTo>
                    <a:pt x="3311" y="4835"/>
                    <a:pt x="2525" y="4073"/>
                    <a:pt x="2525" y="3121"/>
                  </a:cubicBezTo>
                  <a:cubicBezTo>
                    <a:pt x="2525" y="2168"/>
                    <a:pt x="3311" y="1382"/>
                    <a:pt x="4264" y="1382"/>
                  </a:cubicBezTo>
                  <a:close/>
                  <a:moveTo>
                    <a:pt x="1191" y="1"/>
                  </a:moveTo>
                  <a:cubicBezTo>
                    <a:pt x="548" y="1"/>
                    <a:pt x="1" y="525"/>
                    <a:pt x="1" y="1192"/>
                  </a:cubicBezTo>
                  <a:lnTo>
                    <a:pt x="1" y="5050"/>
                  </a:lnTo>
                  <a:cubicBezTo>
                    <a:pt x="1" y="5716"/>
                    <a:pt x="548" y="6240"/>
                    <a:pt x="1191" y="6240"/>
                  </a:cubicBezTo>
                  <a:lnTo>
                    <a:pt x="3930" y="6240"/>
                  </a:lnTo>
                  <a:lnTo>
                    <a:pt x="3930" y="7217"/>
                  </a:lnTo>
                  <a:lnTo>
                    <a:pt x="2168" y="7217"/>
                  </a:lnTo>
                  <a:cubicBezTo>
                    <a:pt x="2001" y="7217"/>
                    <a:pt x="1811" y="7383"/>
                    <a:pt x="1811" y="7574"/>
                  </a:cubicBezTo>
                  <a:cubicBezTo>
                    <a:pt x="1811" y="7764"/>
                    <a:pt x="1977" y="7931"/>
                    <a:pt x="2168" y="7931"/>
                  </a:cubicBezTo>
                  <a:lnTo>
                    <a:pt x="6383" y="7931"/>
                  </a:lnTo>
                  <a:cubicBezTo>
                    <a:pt x="6550" y="7931"/>
                    <a:pt x="6740" y="7788"/>
                    <a:pt x="6740" y="7574"/>
                  </a:cubicBezTo>
                  <a:cubicBezTo>
                    <a:pt x="6740" y="7407"/>
                    <a:pt x="6574" y="7217"/>
                    <a:pt x="6383" y="7217"/>
                  </a:cubicBezTo>
                  <a:lnTo>
                    <a:pt x="4621" y="7217"/>
                  </a:lnTo>
                  <a:lnTo>
                    <a:pt x="4621" y="6240"/>
                  </a:lnTo>
                  <a:lnTo>
                    <a:pt x="7359" y="6240"/>
                  </a:lnTo>
                  <a:cubicBezTo>
                    <a:pt x="8002" y="6240"/>
                    <a:pt x="8550" y="5716"/>
                    <a:pt x="8550" y="5050"/>
                  </a:cubicBezTo>
                  <a:lnTo>
                    <a:pt x="8550" y="1192"/>
                  </a:lnTo>
                  <a:cubicBezTo>
                    <a:pt x="8526" y="525"/>
                    <a:pt x="7979" y="1"/>
                    <a:pt x="733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3"/>
            <p:cNvSpPr/>
            <p:nvPr/>
          </p:nvSpPr>
          <p:spPr>
            <a:xfrm>
              <a:off x="2668354" y="4980267"/>
              <a:ext cx="221703" cy="131874"/>
            </a:xfrm>
            <a:custGeom>
              <a:rect b="b" l="l" r="r" t="t"/>
              <a:pathLst>
                <a:path extrusionOk="0" h="3287" w="5526">
                  <a:moveTo>
                    <a:pt x="358" y="0"/>
                  </a:moveTo>
                  <a:cubicBezTo>
                    <a:pt x="191" y="0"/>
                    <a:pt x="1" y="167"/>
                    <a:pt x="1" y="357"/>
                  </a:cubicBezTo>
                  <a:lnTo>
                    <a:pt x="1" y="2262"/>
                  </a:lnTo>
                  <a:cubicBezTo>
                    <a:pt x="1" y="2453"/>
                    <a:pt x="167" y="2620"/>
                    <a:pt x="358" y="2620"/>
                  </a:cubicBezTo>
                  <a:lnTo>
                    <a:pt x="1167" y="2620"/>
                  </a:lnTo>
                  <a:lnTo>
                    <a:pt x="1787" y="3191"/>
                  </a:lnTo>
                  <a:cubicBezTo>
                    <a:pt x="1834" y="3263"/>
                    <a:pt x="1906" y="3286"/>
                    <a:pt x="2001" y="3286"/>
                  </a:cubicBezTo>
                  <a:cubicBezTo>
                    <a:pt x="2096" y="3286"/>
                    <a:pt x="2191" y="3263"/>
                    <a:pt x="2239" y="3191"/>
                  </a:cubicBezTo>
                  <a:lnTo>
                    <a:pt x="2858" y="2620"/>
                  </a:lnTo>
                  <a:lnTo>
                    <a:pt x="5168" y="2620"/>
                  </a:lnTo>
                  <a:cubicBezTo>
                    <a:pt x="5335" y="2620"/>
                    <a:pt x="5525" y="2477"/>
                    <a:pt x="5525" y="2262"/>
                  </a:cubicBezTo>
                  <a:lnTo>
                    <a:pt x="5525" y="357"/>
                  </a:lnTo>
                  <a:cubicBezTo>
                    <a:pt x="5525" y="191"/>
                    <a:pt x="5359" y="0"/>
                    <a:pt x="5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3"/>
            <p:cNvSpPr/>
            <p:nvPr/>
          </p:nvSpPr>
          <p:spPr>
            <a:xfrm>
              <a:off x="2921552" y="4980267"/>
              <a:ext cx="218814" cy="131634"/>
            </a:xfrm>
            <a:custGeom>
              <a:rect b="b" l="l" r="r" t="t"/>
              <a:pathLst>
                <a:path extrusionOk="0" h="3281" w="5454">
                  <a:moveTo>
                    <a:pt x="1310" y="0"/>
                  </a:moveTo>
                  <a:cubicBezTo>
                    <a:pt x="596" y="0"/>
                    <a:pt x="0" y="595"/>
                    <a:pt x="0" y="1310"/>
                  </a:cubicBezTo>
                  <a:cubicBezTo>
                    <a:pt x="0" y="2024"/>
                    <a:pt x="596" y="2620"/>
                    <a:pt x="1310" y="2620"/>
                  </a:cubicBezTo>
                  <a:lnTo>
                    <a:pt x="2596" y="2620"/>
                  </a:lnTo>
                  <a:lnTo>
                    <a:pt x="3191" y="3191"/>
                  </a:lnTo>
                  <a:cubicBezTo>
                    <a:pt x="3251" y="3251"/>
                    <a:pt x="3334" y="3280"/>
                    <a:pt x="3421" y="3280"/>
                  </a:cubicBezTo>
                  <a:cubicBezTo>
                    <a:pt x="3507" y="3280"/>
                    <a:pt x="3596" y="3251"/>
                    <a:pt x="3668" y="3191"/>
                  </a:cubicBezTo>
                  <a:lnTo>
                    <a:pt x="4287" y="2596"/>
                  </a:lnTo>
                  <a:cubicBezTo>
                    <a:pt x="4954" y="2548"/>
                    <a:pt x="5454" y="1977"/>
                    <a:pt x="5454" y="1310"/>
                  </a:cubicBezTo>
                  <a:cubicBezTo>
                    <a:pt x="5454" y="595"/>
                    <a:pt x="4882" y="0"/>
                    <a:pt x="41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43"/>
          <p:cNvGrpSpPr/>
          <p:nvPr/>
        </p:nvGrpSpPr>
        <p:grpSpPr>
          <a:xfrm>
            <a:off x="1740619" y="2883728"/>
            <a:ext cx="381260" cy="472975"/>
            <a:chOff x="1740619" y="2739765"/>
            <a:chExt cx="381260" cy="472975"/>
          </a:xfrm>
        </p:grpSpPr>
        <p:sp>
          <p:nvSpPr>
            <p:cNvPr id="665" name="Google Shape;665;p43"/>
            <p:cNvSpPr/>
            <p:nvPr/>
          </p:nvSpPr>
          <p:spPr>
            <a:xfrm>
              <a:off x="2012914" y="2741651"/>
              <a:ext cx="108966" cy="124773"/>
            </a:xfrm>
            <a:custGeom>
              <a:rect b="b" l="l" r="r" t="t"/>
              <a:pathLst>
                <a:path extrusionOk="0" h="3110" w="2716">
                  <a:moveTo>
                    <a:pt x="1334" y="1215"/>
                  </a:moveTo>
                  <a:lnTo>
                    <a:pt x="1573" y="1835"/>
                  </a:lnTo>
                  <a:lnTo>
                    <a:pt x="1096" y="1835"/>
                  </a:lnTo>
                  <a:lnTo>
                    <a:pt x="1334" y="1215"/>
                  </a:lnTo>
                  <a:close/>
                  <a:moveTo>
                    <a:pt x="1334" y="1"/>
                  </a:moveTo>
                  <a:cubicBezTo>
                    <a:pt x="1192" y="1"/>
                    <a:pt x="1049" y="72"/>
                    <a:pt x="977" y="239"/>
                  </a:cubicBezTo>
                  <a:lnTo>
                    <a:pt x="72" y="2644"/>
                  </a:lnTo>
                  <a:cubicBezTo>
                    <a:pt x="1" y="2811"/>
                    <a:pt x="96" y="3025"/>
                    <a:pt x="263" y="3097"/>
                  </a:cubicBezTo>
                  <a:cubicBezTo>
                    <a:pt x="296" y="3105"/>
                    <a:pt x="330" y="3109"/>
                    <a:pt x="363" y="3109"/>
                  </a:cubicBezTo>
                  <a:cubicBezTo>
                    <a:pt x="523" y="3109"/>
                    <a:pt x="676" y="3020"/>
                    <a:pt x="715" y="2882"/>
                  </a:cubicBezTo>
                  <a:lnTo>
                    <a:pt x="858" y="2501"/>
                  </a:lnTo>
                  <a:lnTo>
                    <a:pt x="1882" y="2501"/>
                  </a:lnTo>
                  <a:lnTo>
                    <a:pt x="2025" y="2882"/>
                  </a:lnTo>
                  <a:cubicBezTo>
                    <a:pt x="2084" y="3020"/>
                    <a:pt x="2224" y="3109"/>
                    <a:pt x="2379" y="3109"/>
                  </a:cubicBezTo>
                  <a:cubicBezTo>
                    <a:pt x="2411" y="3109"/>
                    <a:pt x="2444" y="3105"/>
                    <a:pt x="2477" y="3097"/>
                  </a:cubicBezTo>
                  <a:cubicBezTo>
                    <a:pt x="2620" y="3025"/>
                    <a:pt x="2716" y="2811"/>
                    <a:pt x="2620" y="2644"/>
                  </a:cubicBezTo>
                  <a:lnTo>
                    <a:pt x="1692" y="239"/>
                  </a:lnTo>
                  <a:cubicBezTo>
                    <a:pt x="1644" y="72"/>
                    <a:pt x="1501" y="1"/>
                    <a:pt x="1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3"/>
            <p:cNvSpPr/>
            <p:nvPr/>
          </p:nvSpPr>
          <p:spPr>
            <a:xfrm>
              <a:off x="1897328" y="2739765"/>
              <a:ext cx="89829" cy="128063"/>
            </a:xfrm>
            <a:custGeom>
              <a:rect b="b" l="l" r="r" t="t"/>
              <a:pathLst>
                <a:path extrusionOk="0" h="3192" w="2239">
                  <a:moveTo>
                    <a:pt x="357" y="0"/>
                  </a:moveTo>
                  <a:cubicBezTo>
                    <a:pt x="167" y="0"/>
                    <a:pt x="0" y="167"/>
                    <a:pt x="0" y="358"/>
                  </a:cubicBezTo>
                  <a:lnTo>
                    <a:pt x="0" y="2834"/>
                  </a:lnTo>
                  <a:cubicBezTo>
                    <a:pt x="0" y="3025"/>
                    <a:pt x="143" y="3191"/>
                    <a:pt x="357" y="3191"/>
                  </a:cubicBezTo>
                  <a:cubicBezTo>
                    <a:pt x="524" y="3191"/>
                    <a:pt x="715" y="3049"/>
                    <a:pt x="715" y="2834"/>
                  </a:cubicBezTo>
                  <a:lnTo>
                    <a:pt x="715" y="1905"/>
                  </a:lnTo>
                  <a:lnTo>
                    <a:pt x="1524" y="1905"/>
                  </a:lnTo>
                  <a:lnTo>
                    <a:pt x="1524" y="2834"/>
                  </a:lnTo>
                  <a:cubicBezTo>
                    <a:pt x="1524" y="3025"/>
                    <a:pt x="1667" y="3191"/>
                    <a:pt x="1882" y="3191"/>
                  </a:cubicBezTo>
                  <a:cubicBezTo>
                    <a:pt x="2048" y="3191"/>
                    <a:pt x="2215" y="3049"/>
                    <a:pt x="2215" y="2834"/>
                  </a:cubicBezTo>
                  <a:lnTo>
                    <a:pt x="2215" y="358"/>
                  </a:lnTo>
                  <a:cubicBezTo>
                    <a:pt x="2239" y="167"/>
                    <a:pt x="2072" y="0"/>
                    <a:pt x="1882" y="0"/>
                  </a:cubicBezTo>
                  <a:cubicBezTo>
                    <a:pt x="1691" y="0"/>
                    <a:pt x="1524" y="167"/>
                    <a:pt x="1524" y="358"/>
                  </a:cubicBezTo>
                  <a:lnTo>
                    <a:pt x="1524" y="1191"/>
                  </a:lnTo>
                  <a:lnTo>
                    <a:pt x="715" y="1191"/>
                  </a:lnTo>
                  <a:lnTo>
                    <a:pt x="715" y="358"/>
                  </a:lnTo>
                  <a:cubicBezTo>
                    <a:pt x="715" y="191"/>
                    <a:pt x="572"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3"/>
            <p:cNvSpPr/>
            <p:nvPr/>
          </p:nvSpPr>
          <p:spPr>
            <a:xfrm>
              <a:off x="1759717" y="2808531"/>
              <a:ext cx="37312" cy="167260"/>
            </a:xfrm>
            <a:custGeom>
              <a:rect b="b" l="l" r="r" t="t"/>
              <a:pathLst>
                <a:path extrusionOk="0" h="4169" w="930">
                  <a:moveTo>
                    <a:pt x="453" y="1"/>
                  </a:moveTo>
                  <a:cubicBezTo>
                    <a:pt x="215" y="1"/>
                    <a:pt x="1" y="168"/>
                    <a:pt x="1" y="430"/>
                  </a:cubicBezTo>
                  <a:lnTo>
                    <a:pt x="1" y="4168"/>
                  </a:lnTo>
                  <a:cubicBezTo>
                    <a:pt x="191" y="4097"/>
                    <a:pt x="358" y="4073"/>
                    <a:pt x="572" y="4073"/>
                  </a:cubicBezTo>
                  <a:lnTo>
                    <a:pt x="930" y="4073"/>
                  </a:lnTo>
                  <a:lnTo>
                    <a:pt x="930" y="430"/>
                  </a:lnTo>
                  <a:cubicBezTo>
                    <a:pt x="930" y="191"/>
                    <a:pt x="715"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3"/>
            <p:cNvSpPr/>
            <p:nvPr/>
          </p:nvSpPr>
          <p:spPr>
            <a:xfrm>
              <a:off x="1824711" y="2919102"/>
              <a:ext cx="36349" cy="53841"/>
            </a:xfrm>
            <a:custGeom>
              <a:rect b="b" l="l" r="r" t="t"/>
              <a:pathLst>
                <a:path extrusionOk="0" h="1342" w="906">
                  <a:moveTo>
                    <a:pt x="507" y="1"/>
                  </a:moveTo>
                  <a:cubicBezTo>
                    <a:pt x="482" y="1"/>
                    <a:pt x="456" y="3"/>
                    <a:pt x="429" y="7"/>
                  </a:cubicBezTo>
                  <a:cubicBezTo>
                    <a:pt x="410" y="4"/>
                    <a:pt x="391" y="2"/>
                    <a:pt x="373" y="2"/>
                  </a:cubicBezTo>
                  <a:cubicBezTo>
                    <a:pt x="161" y="2"/>
                    <a:pt x="0" y="241"/>
                    <a:pt x="0" y="460"/>
                  </a:cubicBezTo>
                  <a:lnTo>
                    <a:pt x="0" y="1341"/>
                  </a:lnTo>
                  <a:lnTo>
                    <a:pt x="905" y="1341"/>
                  </a:lnTo>
                  <a:lnTo>
                    <a:pt x="905" y="460"/>
                  </a:lnTo>
                  <a:cubicBezTo>
                    <a:pt x="905" y="201"/>
                    <a:pt x="749" y="1"/>
                    <a:pt x="5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43"/>
            <p:cNvSpPr/>
            <p:nvPr/>
          </p:nvSpPr>
          <p:spPr>
            <a:xfrm>
              <a:off x="1888702" y="2928931"/>
              <a:ext cx="38274" cy="88906"/>
            </a:xfrm>
            <a:custGeom>
              <a:rect b="b" l="l" r="r" t="t"/>
              <a:pathLst>
                <a:path extrusionOk="0" h="2216" w="954">
                  <a:moveTo>
                    <a:pt x="453" y="1"/>
                  </a:moveTo>
                  <a:cubicBezTo>
                    <a:pt x="215" y="1"/>
                    <a:pt x="1" y="167"/>
                    <a:pt x="1" y="429"/>
                  </a:cubicBezTo>
                  <a:lnTo>
                    <a:pt x="1" y="1429"/>
                  </a:lnTo>
                  <a:cubicBezTo>
                    <a:pt x="215" y="1620"/>
                    <a:pt x="334" y="1906"/>
                    <a:pt x="334" y="2191"/>
                  </a:cubicBezTo>
                  <a:cubicBezTo>
                    <a:pt x="382" y="2215"/>
                    <a:pt x="430" y="2215"/>
                    <a:pt x="477" y="2215"/>
                  </a:cubicBezTo>
                  <a:cubicBezTo>
                    <a:pt x="715" y="2215"/>
                    <a:pt x="930" y="2049"/>
                    <a:pt x="930" y="1787"/>
                  </a:cubicBezTo>
                  <a:lnTo>
                    <a:pt x="930" y="477"/>
                  </a:lnTo>
                  <a:cubicBezTo>
                    <a:pt x="953" y="215"/>
                    <a:pt x="715" y="1"/>
                    <a:pt x="4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3"/>
            <p:cNvSpPr/>
            <p:nvPr/>
          </p:nvSpPr>
          <p:spPr>
            <a:xfrm>
              <a:off x="1954660" y="2940325"/>
              <a:ext cx="35386" cy="78475"/>
            </a:xfrm>
            <a:custGeom>
              <a:rect b="b" l="l" r="r" t="t"/>
              <a:pathLst>
                <a:path extrusionOk="0" h="1956" w="882">
                  <a:moveTo>
                    <a:pt x="489" y="1"/>
                  </a:moveTo>
                  <a:cubicBezTo>
                    <a:pt x="477" y="1"/>
                    <a:pt x="465" y="1"/>
                    <a:pt x="453" y="2"/>
                  </a:cubicBezTo>
                  <a:cubicBezTo>
                    <a:pt x="191" y="2"/>
                    <a:pt x="0" y="193"/>
                    <a:pt x="0" y="455"/>
                  </a:cubicBezTo>
                  <a:lnTo>
                    <a:pt x="0" y="1503"/>
                  </a:lnTo>
                  <a:cubicBezTo>
                    <a:pt x="0" y="1741"/>
                    <a:pt x="167" y="1955"/>
                    <a:pt x="453" y="1955"/>
                  </a:cubicBezTo>
                  <a:cubicBezTo>
                    <a:pt x="691" y="1955"/>
                    <a:pt x="881" y="1765"/>
                    <a:pt x="881" y="1503"/>
                  </a:cubicBezTo>
                  <a:lnTo>
                    <a:pt x="881" y="455"/>
                  </a:lnTo>
                  <a:cubicBezTo>
                    <a:pt x="881" y="206"/>
                    <a:pt x="710" y="1"/>
                    <a:pt x="4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43"/>
            <p:cNvSpPr/>
            <p:nvPr/>
          </p:nvSpPr>
          <p:spPr>
            <a:xfrm>
              <a:off x="1740619" y="3001548"/>
              <a:ext cx="249426" cy="211192"/>
            </a:xfrm>
            <a:custGeom>
              <a:rect b="b" l="l" r="r" t="t"/>
              <a:pathLst>
                <a:path extrusionOk="0" h="5264" w="6217">
                  <a:moveTo>
                    <a:pt x="1096" y="0"/>
                  </a:moveTo>
                  <a:cubicBezTo>
                    <a:pt x="477" y="0"/>
                    <a:pt x="1" y="501"/>
                    <a:pt x="1" y="1096"/>
                  </a:cubicBezTo>
                  <a:lnTo>
                    <a:pt x="1" y="2334"/>
                  </a:lnTo>
                  <a:cubicBezTo>
                    <a:pt x="1" y="2763"/>
                    <a:pt x="215" y="3001"/>
                    <a:pt x="620" y="3430"/>
                  </a:cubicBezTo>
                  <a:cubicBezTo>
                    <a:pt x="1215" y="4049"/>
                    <a:pt x="1501" y="4620"/>
                    <a:pt x="1620" y="5025"/>
                  </a:cubicBezTo>
                  <a:cubicBezTo>
                    <a:pt x="1644" y="5192"/>
                    <a:pt x="1787" y="5263"/>
                    <a:pt x="1930" y="5263"/>
                  </a:cubicBezTo>
                  <a:lnTo>
                    <a:pt x="4978" y="5263"/>
                  </a:lnTo>
                  <a:cubicBezTo>
                    <a:pt x="5145" y="5263"/>
                    <a:pt x="5311" y="5121"/>
                    <a:pt x="5311" y="4954"/>
                  </a:cubicBezTo>
                  <a:cubicBezTo>
                    <a:pt x="5335" y="4358"/>
                    <a:pt x="5454" y="3716"/>
                    <a:pt x="5668" y="3168"/>
                  </a:cubicBezTo>
                  <a:lnTo>
                    <a:pt x="5859" y="2525"/>
                  </a:lnTo>
                  <a:cubicBezTo>
                    <a:pt x="6073" y="1929"/>
                    <a:pt x="6192" y="1525"/>
                    <a:pt x="6216" y="1024"/>
                  </a:cubicBezTo>
                  <a:lnTo>
                    <a:pt x="6216" y="1024"/>
                  </a:lnTo>
                  <a:cubicBezTo>
                    <a:pt x="6073" y="1072"/>
                    <a:pt x="5930" y="1096"/>
                    <a:pt x="5811" y="1167"/>
                  </a:cubicBezTo>
                  <a:cubicBezTo>
                    <a:pt x="5502" y="1167"/>
                    <a:pt x="5216" y="1048"/>
                    <a:pt x="5002" y="834"/>
                  </a:cubicBezTo>
                  <a:cubicBezTo>
                    <a:pt x="4787" y="1048"/>
                    <a:pt x="4525" y="1167"/>
                    <a:pt x="4192" y="1167"/>
                  </a:cubicBezTo>
                  <a:cubicBezTo>
                    <a:pt x="4073" y="1167"/>
                    <a:pt x="4001" y="1144"/>
                    <a:pt x="3882" y="1096"/>
                  </a:cubicBezTo>
                  <a:cubicBezTo>
                    <a:pt x="3668" y="1406"/>
                    <a:pt x="3311" y="1620"/>
                    <a:pt x="2930" y="1620"/>
                  </a:cubicBezTo>
                  <a:lnTo>
                    <a:pt x="2382" y="1620"/>
                  </a:lnTo>
                  <a:cubicBezTo>
                    <a:pt x="2644" y="2001"/>
                    <a:pt x="2811" y="2453"/>
                    <a:pt x="2835" y="2930"/>
                  </a:cubicBezTo>
                  <a:cubicBezTo>
                    <a:pt x="2835" y="3096"/>
                    <a:pt x="2692" y="3287"/>
                    <a:pt x="2501" y="3287"/>
                  </a:cubicBezTo>
                  <a:cubicBezTo>
                    <a:pt x="2287" y="3287"/>
                    <a:pt x="2144" y="3120"/>
                    <a:pt x="2144" y="2953"/>
                  </a:cubicBezTo>
                  <a:cubicBezTo>
                    <a:pt x="2144" y="2382"/>
                    <a:pt x="1858" y="1858"/>
                    <a:pt x="1382" y="1548"/>
                  </a:cubicBezTo>
                  <a:cubicBezTo>
                    <a:pt x="1263" y="1453"/>
                    <a:pt x="1191" y="1310"/>
                    <a:pt x="1215" y="1167"/>
                  </a:cubicBezTo>
                  <a:cubicBezTo>
                    <a:pt x="1263" y="1024"/>
                    <a:pt x="1406" y="929"/>
                    <a:pt x="1549" y="929"/>
                  </a:cubicBezTo>
                  <a:lnTo>
                    <a:pt x="2930" y="929"/>
                  </a:lnTo>
                  <a:cubicBezTo>
                    <a:pt x="3168" y="929"/>
                    <a:pt x="3406" y="715"/>
                    <a:pt x="3406" y="477"/>
                  </a:cubicBezTo>
                  <a:cubicBezTo>
                    <a:pt x="3430" y="215"/>
                    <a:pt x="3192" y="0"/>
                    <a:pt x="295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 name="Google Shape;672;p43"/>
          <p:cNvGrpSpPr/>
          <p:nvPr/>
        </p:nvGrpSpPr>
        <p:grpSpPr>
          <a:xfrm>
            <a:off x="1692837" y="3927246"/>
            <a:ext cx="473015" cy="474900"/>
            <a:chOff x="1692837" y="3484994"/>
            <a:chExt cx="473015" cy="474900"/>
          </a:xfrm>
        </p:grpSpPr>
        <p:sp>
          <p:nvSpPr>
            <p:cNvPr id="673" name="Google Shape;673;p43"/>
            <p:cNvSpPr/>
            <p:nvPr/>
          </p:nvSpPr>
          <p:spPr>
            <a:xfrm>
              <a:off x="1913577" y="3780238"/>
              <a:ext cx="31534" cy="31574"/>
            </a:xfrm>
            <a:custGeom>
              <a:rect b="b" l="l" r="r" t="t"/>
              <a:pathLst>
                <a:path extrusionOk="0" h="787" w="786">
                  <a:moveTo>
                    <a:pt x="405" y="0"/>
                  </a:moveTo>
                  <a:cubicBezTo>
                    <a:pt x="191" y="0"/>
                    <a:pt x="0" y="191"/>
                    <a:pt x="0" y="381"/>
                  </a:cubicBezTo>
                  <a:cubicBezTo>
                    <a:pt x="0" y="596"/>
                    <a:pt x="191" y="786"/>
                    <a:pt x="405" y="786"/>
                  </a:cubicBezTo>
                  <a:cubicBezTo>
                    <a:pt x="595" y="786"/>
                    <a:pt x="786" y="596"/>
                    <a:pt x="786" y="381"/>
                  </a:cubicBezTo>
                  <a:cubicBezTo>
                    <a:pt x="786" y="191"/>
                    <a:pt x="595" y="0"/>
                    <a:pt x="40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3"/>
            <p:cNvSpPr/>
            <p:nvPr/>
          </p:nvSpPr>
          <p:spPr>
            <a:xfrm>
              <a:off x="1889665" y="3838492"/>
              <a:ext cx="78394" cy="30612"/>
            </a:xfrm>
            <a:custGeom>
              <a:rect b="b" l="l" r="r" t="t"/>
              <a:pathLst>
                <a:path extrusionOk="0" h="763" w="1954">
                  <a:moveTo>
                    <a:pt x="1001" y="1"/>
                  </a:moveTo>
                  <a:cubicBezTo>
                    <a:pt x="525" y="1"/>
                    <a:pt x="120" y="310"/>
                    <a:pt x="1" y="763"/>
                  </a:cubicBezTo>
                  <a:lnTo>
                    <a:pt x="1953" y="763"/>
                  </a:lnTo>
                  <a:cubicBezTo>
                    <a:pt x="1858" y="310"/>
                    <a:pt x="1430" y="1"/>
                    <a:pt x="100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43"/>
            <p:cNvSpPr/>
            <p:nvPr/>
          </p:nvSpPr>
          <p:spPr>
            <a:xfrm>
              <a:off x="1717711" y="3597732"/>
              <a:ext cx="423266" cy="272335"/>
            </a:xfrm>
            <a:custGeom>
              <a:rect b="b" l="l" r="r" t="t"/>
              <a:pathLst>
                <a:path extrusionOk="0" h="6788" w="10550">
                  <a:moveTo>
                    <a:pt x="9883" y="1"/>
                  </a:moveTo>
                  <a:lnTo>
                    <a:pt x="9883" y="834"/>
                  </a:lnTo>
                  <a:cubicBezTo>
                    <a:pt x="9883" y="1406"/>
                    <a:pt x="9407" y="1882"/>
                    <a:pt x="8859" y="1882"/>
                  </a:cubicBezTo>
                  <a:lnTo>
                    <a:pt x="7930" y="1882"/>
                  </a:lnTo>
                  <a:cubicBezTo>
                    <a:pt x="7573" y="1882"/>
                    <a:pt x="7264" y="1691"/>
                    <a:pt x="7097" y="1453"/>
                  </a:cubicBezTo>
                  <a:cubicBezTo>
                    <a:pt x="6906" y="1668"/>
                    <a:pt x="6787" y="1930"/>
                    <a:pt x="6787" y="2239"/>
                  </a:cubicBezTo>
                  <a:lnTo>
                    <a:pt x="6787" y="2263"/>
                  </a:lnTo>
                  <a:cubicBezTo>
                    <a:pt x="6763" y="2954"/>
                    <a:pt x="6192" y="3501"/>
                    <a:pt x="5525" y="3501"/>
                  </a:cubicBezTo>
                  <a:cubicBezTo>
                    <a:pt x="5406" y="3501"/>
                    <a:pt x="5311" y="3501"/>
                    <a:pt x="5192" y="3478"/>
                  </a:cubicBezTo>
                  <a:cubicBezTo>
                    <a:pt x="4406" y="3335"/>
                    <a:pt x="3858" y="2644"/>
                    <a:pt x="3858" y="1882"/>
                  </a:cubicBezTo>
                  <a:lnTo>
                    <a:pt x="3858" y="1549"/>
                  </a:lnTo>
                  <a:lnTo>
                    <a:pt x="3167" y="1549"/>
                  </a:lnTo>
                  <a:cubicBezTo>
                    <a:pt x="2262" y="1549"/>
                    <a:pt x="1524" y="929"/>
                    <a:pt x="1524" y="24"/>
                  </a:cubicBezTo>
                  <a:lnTo>
                    <a:pt x="357" y="24"/>
                  </a:lnTo>
                  <a:cubicBezTo>
                    <a:pt x="167" y="24"/>
                    <a:pt x="0" y="215"/>
                    <a:pt x="0" y="382"/>
                  </a:cubicBezTo>
                  <a:lnTo>
                    <a:pt x="0" y="6788"/>
                  </a:lnTo>
                  <a:lnTo>
                    <a:pt x="3620" y="6788"/>
                  </a:lnTo>
                  <a:cubicBezTo>
                    <a:pt x="3668" y="6240"/>
                    <a:pt x="4001" y="5835"/>
                    <a:pt x="4406" y="5573"/>
                  </a:cubicBezTo>
                  <a:cubicBezTo>
                    <a:pt x="4263" y="5383"/>
                    <a:pt x="4215" y="5168"/>
                    <a:pt x="4215" y="4930"/>
                  </a:cubicBezTo>
                  <a:cubicBezTo>
                    <a:pt x="4215" y="4335"/>
                    <a:pt x="4692" y="3859"/>
                    <a:pt x="5287" y="3859"/>
                  </a:cubicBezTo>
                  <a:cubicBezTo>
                    <a:pt x="5882" y="3859"/>
                    <a:pt x="6359" y="4335"/>
                    <a:pt x="6359" y="4930"/>
                  </a:cubicBezTo>
                  <a:cubicBezTo>
                    <a:pt x="6359" y="5168"/>
                    <a:pt x="6263" y="5383"/>
                    <a:pt x="6144" y="5573"/>
                  </a:cubicBezTo>
                  <a:cubicBezTo>
                    <a:pt x="6549" y="5811"/>
                    <a:pt x="6882" y="6240"/>
                    <a:pt x="6954" y="6764"/>
                  </a:cubicBezTo>
                  <a:lnTo>
                    <a:pt x="10550" y="6764"/>
                  </a:lnTo>
                  <a:lnTo>
                    <a:pt x="10550" y="358"/>
                  </a:lnTo>
                  <a:cubicBezTo>
                    <a:pt x="10550" y="144"/>
                    <a:pt x="10407" y="1"/>
                    <a:pt x="1028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43"/>
            <p:cNvSpPr/>
            <p:nvPr/>
          </p:nvSpPr>
          <p:spPr>
            <a:xfrm>
              <a:off x="1692837" y="3895823"/>
              <a:ext cx="473015" cy="64072"/>
            </a:xfrm>
            <a:custGeom>
              <a:rect b="b" l="l" r="r" t="t"/>
              <a:pathLst>
                <a:path extrusionOk="0" h="1597" w="11790">
                  <a:moveTo>
                    <a:pt x="358" y="1"/>
                  </a:moveTo>
                  <a:cubicBezTo>
                    <a:pt x="191" y="1"/>
                    <a:pt x="1" y="167"/>
                    <a:pt x="1" y="358"/>
                  </a:cubicBezTo>
                  <a:lnTo>
                    <a:pt x="1" y="453"/>
                  </a:lnTo>
                  <a:cubicBezTo>
                    <a:pt x="1" y="1072"/>
                    <a:pt x="501" y="1596"/>
                    <a:pt x="1144" y="1596"/>
                  </a:cubicBezTo>
                  <a:lnTo>
                    <a:pt x="10670" y="1596"/>
                  </a:lnTo>
                  <a:cubicBezTo>
                    <a:pt x="11289" y="1596"/>
                    <a:pt x="11789" y="1072"/>
                    <a:pt x="11789" y="453"/>
                  </a:cubicBezTo>
                  <a:lnTo>
                    <a:pt x="11789" y="358"/>
                  </a:lnTo>
                  <a:cubicBezTo>
                    <a:pt x="11765" y="167"/>
                    <a:pt x="11622" y="1"/>
                    <a:pt x="114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43"/>
            <p:cNvSpPr/>
            <p:nvPr/>
          </p:nvSpPr>
          <p:spPr>
            <a:xfrm>
              <a:off x="1805614" y="3484994"/>
              <a:ext cx="186317" cy="226477"/>
            </a:xfrm>
            <a:custGeom>
              <a:rect b="b" l="l" r="r" t="t"/>
              <a:pathLst>
                <a:path extrusionOk="0" h="5645" w="4644">
                  <a:moveTo>
                    <a:pt x="953" y="1"/>
                  </a:moveTo>
                  <a:cubicBezTo>
                    <a:pt x="405" y="1"/>
                    <a:pt x="0" y="453"/>
                    <a:pt x="0" y="953"/>
                  </a:cubicBezTo>
                  <a:lnTo>
                    <a:pt x="0" y="2692"/>
                  </a:lnTo>
                  <a:cubicBezTo>
                    <a:pt x="0" y="3215"/>
                    <a:pt x="429" y="3644"/>
                    <a:pt x="953" y="3644"/>
                  </a:cubicBezTo>
                  <a:lnTo>
                    <a:pt x="2310" y="3644"/>
                  </a:lnTo>
                  <a:lnTo>
                    <a:pt x="2310" y="4644"/>
                  </a:lnTo>
                  <a:cubicBezTo>
                    <a:pt x="2310" y="5121"/>
                    <a:pt x="2643" y="5502"/>
                    <a:pt x="3096" y="5597"/>
                  </a:cubicBezTo>
                  <a:cubicBezTo>
                    <a:pt x="3144" y="5645"/>
                    <a:pt x="3215" y="5645"/>
                    <a:pt x="3263" y="5645"/>
                  </a:cubicBezTo>
                  <a:cubicBezTo>
                    <a:pt x="3596" y="5645"/>
                    <a:pt x="3858" y="5359"/>
                    <a:pt x="3858" y="5049"/>
                  </a:cubicBezTo>
                  <a:cubicBezTo>
                    <a:pt x="3858" y="4406"/>
                    <a:pt x="4168" y="3882"/>
                    <a:pt x="4644" y="3525"/>
                  </a:cubicBezTo>
                  <a:lnTo>
                    <a:pt x="4644" y="477"/>
                  </a:lnTo>
                  <a:cubicBezTo>
                    <a:pt x="4549" y="453"/>
                    <a:pt x="4430" y="405"/>
                    <a:pt x="4334" y="286"/>
                  </a:cubicBezTo>
                  <a:cubicBezTo>
                    <a:pt x="4072" y="96"/>
                    <a:pt x="3763" y="1"/>
                    <a:pt x="345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3"/>
            <p:cNvSpPr/>
            <p:nvPr/>
          </p:nvSpPr>
          <p:spPr>
            <a:xfrm>
              <a:off x="2017688" y="3486920"/>
              <a:ext cx="65997" cy="158634"/>
            </a:xfrm>
            <a:custGeom>
              <a:rect b="b" l="l" r="r" t="t"/>
              <a:pathLst>
                <a:path extrusionOk="0" h="3954" w="1645">
                  <a:moveTo>
                    <a:pt x="358" y="0"/>
                  </a:moveTo>
                  <a:cubicBezTo>
                    <a:pt x="144" y="0"/>
                    <a:pt x="1" y="167"/>
                    <a:pt x="1" y="357"/>
                  </a:cubicBezTo>
                  <a:lnTo>
                    <a:pt x="1" y="3596"/>
                  </a:lnTo>
                  <a:cubicBezTo>
                    <a:pt x="1" y="3787"/>
                    <a:pt x="191" y="3953"/>
                    <a:pt x="358" y="3953"/>
                  </a:cubicBezTo>
                  <a:lnTo>
                    <a:pt x="1287" y="3953"/>
                  </a:lnTo>
                  <a:cubicBezTo>
                    <a:pt x="1501" y="3953"/>
                    <a:pt x="1644" y="3763"/>
                    <a:pt x="1644" y="3596"/>
                  </a:cubicBezTo>
                  <a:lnTo>
                    <a:pt x="1644" y="357"/>
                  </a:lnTo>
                  <a:cubicBezTo>
                    <a:pt x="1644" y="167"/>
                    <a:pt x="1501" y="0"/>
                    <a:pt x="12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43"/>
          <p:cNvGrpSpPr/>
          <p:nvPr/>
        </p:nvGrpSpPr>
        <p:grpSpPr>
          <a:xfrm>
            <a:off x="1720559" y="4972689"/>
            <a:ext cx="419495" cy="472172"/>
            <a:chOff x="1720559" y="4233914"/>
            <a:chExt cx="419495" cy="472172"/>
          </a:xfrm>
        </p:grpSpPr>
        <p:sp>
          <p:nvSpPr>
            <p:cNvPr id="680" name="Google Shape;680;p43"/>
            <p:cNvSpPr/>
            <p:nvPr/>
          </p:nvSpPr>
          <p:spPr>
            <a:xfrm>
              <a:off x="1720559" y="4280855"/>
              <a:ext cx="157672" cy="58334"/>
            </a:xfrm>
            <a:custGeom>
              <a:rect b="b" l="l" r="r" t="t"/>
              <a:pathLst>
                <a:path extrusionOk="0" h="1454" w="3930">
                  <a:moveTo>
                    <a:pt x="1167" y="1"/>
                  </a:moveTo>
                  <a:cubicBezTo>
                    <a:pt x="524" y="1"/>
                    <a:pt x="1" y="501"/>
                    <a:pt x="1" y="1168"/>
                  </a:cubicBezTo>
                  <a:lnTo>
                    <a:pt x="1" y="1454"/>
                  </a:lnTo>
                  <a:lnTo>
                    <a:pt x="3739" y="1454"/>
                  </a:lnTo>
                  <a:cubicBezTo>
                    <a:pt x="3739" y="1168"/>
                    <a:pt x="3811" y="882"/>
                    <a:pt x="3930" y="596"/>
                  </a:cubicBezTo>
                  <a:lnTo>
                    <a:pt x="35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43"/>
            <p:cNvSpPr/>
            <p:nvPr/>
          </p:nvSpPr>
          <p:spPr>
            <a:xfrm>
              <a:off x="1720559" y="4366872"/>
              <a:ext cx="283809" cy="339215"/>
            </a:xfrm>
            <a:custGeom>
              <a:rect b="b" l="l" r="r" t="t"/>
              <a:pathLst>
                <a:path extrusionOk="0" h="8455" w="7074">
                  <a:moveTo>
                    <a:pt x="4216" y="6573"/>
                  </a:moveTo>
                  <a:cubicBezTo>
                    <a:pt x="4406" y="6573"/>
                    <a:pt x="4573" y="6716"/>
                    <a:pt x="4573" y="6930"/>
                  </a:cubicBezTo>
                  <a:cubicBezTo>
                    <a:pt x="4573" y="7144"/>
                    <a:pt x="4406" y="7287"/>
                    <a:pt x="4216" y="7287"/>
                  </a:cubicBezTo>
                  <a:lnTo>
                    <a:pt x="2858" y="7287"/>
                  </a:lnTo>
                  <a:cubicBezTo>
                    <a:pt x="2668" y="7287"/>
                    <a:pt x="2501" y="7144"/>
                    <a:pt x="2501" y="6930"/>
                  </a:cubicBezTo>
                  <a:cubicBezTo>
                    <a:pt x="2501" y="6716"/>
                    <a:pt x="2644" y="6573"/>
                    <a:pt x="2858" y="6573"/>
                  </a:cubicBezTo>
                  <a:close/>
                  <a:moveTo>
                    <a:pt x="1" y="0"/>
                  </a:moveTo>
                  <a:lnTo>
                    <a:pt x="1" y="7287"/>
                  </a:lnTo>
                  <a:cubicBezTo>
                    <a:pt x="1" y="7907"/>
                    <a:pt x="501" y="8454"/>
                    <a:pt x="1167" y="8454"/>
                  </a:cubicBezTo>
                  <a:lnTo>
                    <a:pt x="5930" y="8454"/>
                  </a:lnTo>
                  <a:cubicBezTo>
                    <a:pt x="6550" y="8454"/>
                    <a:pt x="7073" y="7954"/>
                    <a:pt x="7073" y="7287"/>
                  </a:cubicBezTo>
                  <a:lnTo>
                    <a:pt x="7073" y="3263"/>
                  </a:lnTo>
                  <a:cubicBezTo>
                    <a:pt x="5335" y="3120"/>
                    <a:pt x="3906" y="1762"/>
                    <a:pt x="373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43"/>
            <p:cNvSpPr/>
            <p:nvPr/>
          </p:nvSpPr>
          <p:spPr>
            <a:xfrm>
              <a:off x="1892554" y="4233914"/>
              <a:ext cx="247500" cy="237109"/>
            </a:xfrm>
            <a:custGeom>
              <a:rect b="b" l="l" r="r" t="t"/>
              <a:pathLst>
                <a:path extrusionOk="0" h="5910" w="6169">
                  <a:moveTo>
                    <a:pt x="4415" y="1802"/>
                  </a:moveTo>
                  <a:cubicBezTo>
                    <a:pt x="4501" y="1802"/>
                    <a:pt x="4584" y="1838"/>
                    <a:pt x="4644" y="1909"/>
                  </a:cubicBezTo>
                  <a:cubicBezTo>
                    <a:pt x="4787" y="2052"/>
                    <a:pt x="4787" y="2266"/>
                    <a:pt x="4644" y="2385"/>
                  </a:cubicBezTo>
                  <a:lnTo>
                    <a:pt x="4430" y="2600"/>
                  </a:lnTo>
                  <a:lnTo>
                    <a:pt x="4644" y="2814"/>
                  </a:lnTo>
                  <a:cubicBezTo>
                    <a:pt x="4787" y="2957"/>
                    <a:pt x="4787" y="3171"/>
                    <a:pt x="4644" y="3290"/>
                  </a:cubicBezTo>
                  <a:cubicBezTo>
                    <a:pt x="4573" y="3338"/>
                    <a:pt x="4501" y="3362"/>
                    <a:pt x="4406" y="3362"/>
                  </a:cubicBezTo>
                  <a:cubicBezTo>
                    <a:pt x="4311" y="3362"/>
                    <a:pt x="4215" y="3338"/>
                    <a:pt x="4168" y="3290"/>
                  </a:cubicBezTo>
                  <a:lnTo>
                    <a:pt x="3715" y="2838"/>
                  </a:lnTo>
                  <a:cubicBezTo>
                    <a:pt x="3572" y="2695"/>
                    <a:pt x="3572" y="2481"/>
                    <a:pt x="3715" y="2362"/>
                  </a:cubicBezTo>
                  <a:lnTo>
                    <a:pt x="4168" y="1909"/>
                  </a:lnTo>
                  <a:cubicBezTo>
                    <a:pt x="4239" y="1838"/>
                    <a:pt x="4328" y="1802"/>
                    <a:pt x="4415" y="1802"/>
                  </a:cubicBezTo>
                  <a:close/>
                  <a:moveTo>
                    <a:pt x="1771" y="1802"/>
                  </a:moveTo>
                  <a:cubicBezTo>
                    <a:pt x="1858" y="1802"/>
                    <a:pt x="1941" y="1838"/>
                    <a:pt x="2001" y="1909"/>
                  </a:cubicBezTo>
                  <a:lnTo>
                    <a:pt x="2429" y="2362"/>
                  </a:lnTo>
                  <a:cubicBezTo>
                    <a:pt x="2596" y="2504"/>
                    <a:pt x="2596" y="2719"/>
                    <a:pt x="2429" y="2838"/>
                  </a:cubicBezTo>
                  <a:lnTo>
                    <a:pt x="2001" y="3290"/>
                  </a:lnTo>
                  <a:cubicBezTo>
                    <a:pt x="1929" y="3338"/>
                    <a:pt x="1834" y="3362"/>
                    <a:pt x="1739" y="3362"/>
                  </a:cubicBezTo>
                  <a:cubicBezTo>
                    <a:pt x="1719" y="3375"/>
                    <a:pt x="1697" y="3381"/>
                    <a:pt x="1675" y="3381"/>
                  </a:cubicBezTo>
                  <a:cubicBezTo>
                    <a:pt x="1618" y="3381"/>
                    <a:pt x="1559" y="3342"/>
                    <a:pt x="1524" y="3290"/>
                  </a:cubicBezTo>
                  <a:cubicBezTo>
                    <a:pt x="1358" y="3124"/>
                    <a:pt x="1358" y="2933"/>
                    <a:pt x="1524" y="2814"/>
                  </a:cubicBezTo>
                  <a:lnTo>
                    <a:pt x="1715" y="2600"/>
                  </a:lnTo>
                  <a:lnTo>
                    <a:pt x="1524" y="2385"/>
                  </a:lnTo>
                  <a:cubicBezTo>
                    <a:pt x="1358" y="2243"/>
                    <a:pt x="1358" y="2028"/>
                    <a:pt x="1524" y="1909"/>
                  </a:cubicBezTo>
                  <a:cubicBezTo>
                    <a:pt x="1596" y="1838"/>
                    <a:pt x="1685" y="1802"/>
                    <a:pt x="1771" y="1802"/>
                  </a:cubicBezTo>
                  <a:close/>
                  <a:moveTo>
                    <a:pt x="3096" y="3624"/>
                  </a:moveTo>
                  <a:cubicBezTo>
                    <a:pt x="3477" y="3624"/>
                    <a:pt x="3834" y="3790"/>
                    <a:pt x="4168" y="4052"/>
                  </a:cubicBezTo>
                  <a:cubicBezTo>
                    <a:pt x="4287" y="4172"/>
                    <a:pt x="4287" y="4410"/>
                    <a:pt x="4168" y="4529"/>
                  </a:cubicBezTo>
                  <a:cubicBezTo>
                    <a:pt x="4096" y="4624"/>
                    <a:pt x="3977" y="4648"/>
                    <a:pt x="3906" y="4648"/>
                  </a:cubicBezTo>
                  <a:cubicBezTo>
                    <a:pt x="3810" y="4648"/>
                    <a:pt x="3739" y="4624"/>
                    <a:pt x="3668" y="4553"/>
                  </a:cubicBezTo>
                  <a:cubicBezTo>
                    <a:pt x="3477" y="4386"/>
                    <a:pt x="3263" y="4314"/>
                    <a:pt x="3072" y="4314"/>
                  </a:cubicBezTo>
                  <a:cubicBezTo>
                    <a:pt x="2858" y="4314"/>
                    <a:pt x="2644" y="4410"/>
                    <a:pt x="2477" y="4553"/>
                  </a:cubicBezTo>
                  <a:cubicBezTo>
                    <a:pt x="2397" y="4609"/>
                    <a:pt x="2312" y="4639"/>
                    <a:pt x="2232" y="4639"/>
                  </a:cubicBezTo>
                  <a:cubicBezTo>
                    <a:pt x="2145" y="4639"/>
                    <a:pt x="2063" y="4603"/>
                    <a:pt x="2001" y="4529"/>
                  </a:cubicBezTo>
                  <a:cubicBezTo>
                    <a:pt x="1881" y="4386"/>
                    <a:pt x="1881" y="4172"/>
                    <a:pt x="2024" y="4052"/>
                  </a:cubicBezTo>
                  <a:cubicBezTo>
                    <a:pt x="2334" y="3790"/>
                    <a:pt x="2715" y="3624"/>
                    <a:pt x="3096" y="3624"/>
                  </a:cubicBezTo>
                  <a:close/>
                  <a:moveTo>
                    <a:pt x="386" y="1"/>
                  </a:moveTo>
                  <a:cubicBezTo>
                    <a:pt x="227" y="1"/>
                    <a:pt x="46" y="117"/>
                    <a:pt x="24" y="314"/>
                  </a:cubicBezTo>
                  <a:cubicBezTo>
                    <a:pt x="0" y="599"/>
                    <a:pt x="48" y="1147"/>
                    <a:pt x="476" y="1528"/>
                  </a:cubicBezTo>
                  <a:cubicBezTo>
                    <a:pt x="238" y="1933"/>
                    <a:pt x="72" y="2457"/>
                    <a:pt x="72" y="2957"/>
                  </a:cubicBezTo>
                  <a:cubicBezTo>
                    <a:pt x="72" y="4600"/>
                    <a:pt x="1429" y="5910"/>
                    <a:pt x="3025" y="5910"/>
                  </a:cubicBezTo>
                  <a:cubicBezTo>
                    <a:pt x="4668" y="5910"/>
                    <a:pt x="5978" y="4553"/>
                    <a:pt x="5978" y="2957"/>
                  </a:cubicBezTo>
                  <a:cubicBezTo>
                    <a:pt x="5978" y="2409"/>
                    <a:pt x="5835" y="1933"/>
                    <a:pt x="5597" y="1528"/>
                  </a:cubicBezTo>
                  <a:cubicBezTo>
                    <a:pt x="6073" y="1147"/>
                    <a:pt x="6168" y="576"/>
                    <a:pt x="6097" y="314"/>
                  </a:cubicBezTo>
                  <a:cubicBezTo>
                    <a:pt x="6075" y="137"/>
                    <a:pt x="5909" y="1"/>
                    <a:pt x="5734" y="1"/>
                  </a:cubicBezTo>
                  <a:cubicBezTo>
                    <a:pt x="5720" y="1"/>
                    <a:pt x="5706" y="2"/>
                    <a:pt x="5692" y="4"/>
                  </a:cubicBezTo>
                  <a:cubicBezTo>
                    <a:pt x="5501" y="28"/>
                    <a:pt x="5358" y="218"/>
                    <a:pt x="5406" y="385"/>
                  </a:cubicBezTo>
                  <a:cubicBezTo>
                    <a:pt x="5406" y="456"/>
                    <a:pt x="5454" y="718"/>
                    <a:pt x="5239" y="957"/>
                  </a:cubicBezTo>
                  <a:cubicBezTo>
                    <a:pt x="4692" y="361"/>
                    <a:pt x="3930" y="4"/>
                    <a:pt x="3072" y="4"/>
                  </a:cubicBezTo>
                  <a:cubicBezTo>
                    <a:pt x="2191" y="4"/>
                    <a:pt x="1429" y="361"/>
                    <a:pt x="881" y="957"/>
                  </a:cubicBezTo>
                  <a:cubicBezTo>
                    <a:pt x="691" y="718"/>
                    <a:pt x="715" y="456"/>
                    <a:pt x="715" y="385"/>
                  </a:cubicBezTo>
                  <a:cubicBezTo>
                    <a:pt x="762" y="218"/>
                    <a:pt x="619" y="28"/>
                    <a:pt x="429" y="4"/>
                  </a:cubicBezTo>
                  <a:cubicBezTo>
                    <a:pt x="415" y="2"/>
                    <a:pt x="400" y="1"/>
                    <a:pt x="3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43"/>
          <p:cNvGrpSpPr/>
          <p:nvPr/>
        </p:nvGrpSpPr>
        <p:grpSpPr>
          <a:xfrm>
            <a:off x="1712094" y="6017131"/>
            <a:ext cx="432734" cy="472975"/>
            <a:chOff x="1712094" y="4979304"/>
            <a:chExt cx="432734" cy="472975"/>
          </a:xfrm>
        </p:grpSpPr>
        <p:sp>
          <p:nvSpPr>
            <p:cNvPr id="684" name="Google Shape;684;p43"/>
            <p:cNvSpPr/>
            <p:nvPr/>
          </p:nvSpPr>
          <p:spPr>
            <a:xfrm>
              <a:off x="1872494" y="4979304"/>
              <a:ext cx="28686" cy="24874"/>
            </a:xfrm>
            <a:custGeom>
              <a:rect b="b" l="l" r="r" t="t"/>
              <a:pathLst>
                <a:path extrusionOk="0" h="620" w="715">
                  <a:moveTo>
                    <a:pt x="357" y="0"/>
                  </a:moveTo>
                  <a:cubicBezTo>
                    <a:pt x="167" y="0"/>
                    <a:pt x="0" y="143"/>
                    <a:pt x="0" y="357"/>
                  </a:cubicBezTo>
                  <a:lnTo>
                    <a:pt x="0" y="619"/>
                  </a:lnTo>
                  <a:lnTo>
                    <a:pt x="714" y="619"/>
                  </a:lnTo>
                  <a:lnTo>
                    <a:pt x="714" y="357"/>
                  </a:lnTo>
                  <a:cubicBezTo>
                    <a:pt x="714" y="191"/>
                    <a:pt x="548" y="0"/>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43"/>
            <p:cNvSpPr/>
            <p:nvPr/>
          </p:nvSpPr>
          <p:spPr>
            <a:xfrm>
              <a:off x="1812274" y="5409230"/>
              <a:ext cx="149086" cy="43049"/>
            </a:xfrm>
            <a:custGeom>
              <a:rect b="b" l="l" r="r" t="t"/>
              <a:pathLst>
                <a:path extrusionOk="0" h="1073" w="3716">
                  <a:moveTo>
                    <a:pt x="1" y="1"/>
                  </a:moveTo>
                  <a:cubicBezTo>
                    <a:pt x="96" y="191"/>
                    <a:pt x="215" y="334"/>
                    <a:pt x="358" y="477"/>
                  </a:cubicBezTo>
                  <a:cubicBezTo>
                    <a:pt x="739" y="858"/>
                    <a:pt x="1287" y="1072"/>
                    <a:pt x="1858" y="1072"/>
                  </a:cubicBezTo>
                  <a:cubicBezTo>
                    <a:pt x="2620" y="1072"/>
                    <a:pt x="3335" y="667"/>
                    <a:pt x="371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43"/>
            <p:cNvSpPr/>
            <p:nvPr/>
          </p:nvSpPr>
          <p:spPr>
            <a:xfrm>
              <a:off x="1744471" y="5032784"/>
              <a:ext cx="285695" cy="248463"/>
            </a:xfrm>
            <a:custGeom>
              <a:rect b="b" l="l" r="r" t="t"/>
              <a:pathLst>
                <a:path extrusionOk="0" h="6193" w="7121">
                  <a:moveTo>
                    <a:pt x="3532" y="1"/>
                  </a:moveTo>
                  <a:cubicBezTo>
                    <a:pt x="1643" y="1"/>
                    <a:pt x="0" y="1657"/>
                    <a:pt x="48" y="3549"/>
                  </a:cubicBezTo>
                  <a:lnTo>
                    <a:pt x="48" y="6193"/>
                  </a:lnTo>
                  <a:lnTo>
                    <a:pt x="7120" y="6193"/>
                  </a:lnTo>
                  <a:lnTo>
                    <a:pt x="7120" y="4716"/>
                  </a:lnTo>
                  <a:lnTo>
                    <a:pt x="7073" y="4716"/>
                  </a:lnTo>
                  <a:cubicBezTo>
                    <a:pt x="5358" y="4597"/>
                    <a:pt x="3953" y="3144"/>
                    <a:pt x="3953" y="1382"/>
                  </a:cubicBezTo>
                  <a:cubicBezTo>
                    <a:pt x="3953" y="906"/>
                    <a:pt x="4048" y="477"/>
                    <a:pt x="4215" y="72"/>
                  </a:cubicBezTo>
                  <a:cubicBezTo>
                    <a:pt x="4025" y="48"/>
                    <a:pt x="3786" y="1"/>
                    <a:pt x="3572" y="1"/>
                  </a:cubicBezTo>
                  <a:cubicBezTo>
                    <a:pt x="3559" y="1"/>
                    <a:pt x="3545" y="1"/>
                    <a:pt x="353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3"/>
            <p:cNvSpPr/>
            <p:nvPr/>
          </p:nvSpPr>
          <p:spPr>
            <a:xfrm>
              <a:off x="1712094" y="5307967"/>
              <a:ext cx="351491" cy="72697"/>
            </a:xfrm>
            <a:custGeom>
              <a:rect b="b" l="l" r="r" t="t"/>
              <a:pathLst>
                <a:path extrusionOk="0" h="1812" w="8761">
                  <a:moveTo>
                    <a:pt x="688" y="0"/>
                  </a:moveTo>
                  <a:lnTo>
                    <a:pt x="92" y="1334"/>
                  </a:lnTo>
                  <a:cubicBezTo>
                    <a:pt x="1" y="1540"/>
                    <a:pt x="129" y="1812"/>
                    <a:pt x="393" y="1812"/>
                  </a:cubicBezTo>
                  <a:cubicBezTo>
                    <a:pt x="404" y="1812"/>
                    <a:pt x="415" y="1811"/>
                    <a:pt x="426" y="1810"/>
                  </a:cubicBezTo>
                  <a:lnTo>
                    <a:pt x="8332" y="1810"/>
                  </a:lnTo>
                  <a:cubicBezTo>
                    <a:pt x="8570" y="1810"/>
                    <a:pt x="8761" y="1548"/>
                    <a:pt x="8666" y="1334"/>
                  </a:cubicBezTo>
                  <a:lnTo>
                    <a:pt x="804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43"/>
            <p:cNvSpPr/>
            <p:nvPr/>
          </p:nvSpPr>
          <p:spPr>
            <a:xfrm>
              <a:off x="1930748" y="4980267"/>
              <a:ext cx="214080" cy="213077"/>
            </a:xfrm>
            <a:custGeom>
              <a:rect b="b" l="l" r="r" t="t"/>
              <a:pathLst>
                <a:path extrusionOk="0" h="5311" w="5336">
                  <a:moveTo>
                    <a:pt x="2977" y="1271"/>
                  </a:moveTo>
                  <a:cubicBezTo>
                    <a:pt x="3048" y="1271"/>
                    <a:pt x="3122" y="1298"/>
                    <a:pt x="3192" y="1357"/>
                  </a:cubicBezTo>
                  <a:cubicBezTo>
                    <a:pt x="3335" y="1453"/>
                    <a:pt x="3359" y="1667"/>
                    <a:pt x="3240" y="1834"/>
                  </a:cubicBezTo>
                  <a:lnTo>
                    <a:pt x="2835" y="2334"/>
                  </a:lnTo>
                  <a:lnTo>
                    <a:pt x="3263" y="2334"/>
                  </a:lnTo>
                  <a:cubicBezTo>
                    <a:pt x="3501" y="2334"/>
                    <a:pt x="3692" y="2667"/>
                    <a:pt x="3549" y="2858"/>
                  </a:cubicBezTo>
                  <a:lnTo>
                    <a:pt x="2668" y="3977"/>
                  </a:lnTo>
                  <a:cubicBezTo>
                    <a:pt x="2600" y="4058"/>
                    <a:pt x="2510" y="4101"/>
                    <a:pt x="2413" y="4101"/>
                  </a:cubicBezTo>
                  <a:cubicBezTo>
                    <a:pt x="2340" y="4101"/>
                    <a:pt x="2264" y="4076"/>
                    <a:pt x="2192" y="4025"/>
                  </a:cubicBezTo>
                  <a:cubicBezTo>
                    <a:pt x="2049" y="3906"/>
                    <a:pt x="2025" y="3691"/>
                    <a:pt x="2144" y="3548"/>
                  </a:cubicBezTo>
                  <a:lnTo>
                    <a:pt x="2549" y="3048"/>
                  </a:lnTo>
                  <a:lnTo>
                    <a:pt x="2120" y="3048"/>
                  </a:lnTo>
                  <a:cubicBezTo>
                    <a:pt x="1834" y="3048"/>
                    <a:pt x="1668" y="2691"/>
                    <a:pt x="1834" y="2477"/>
                  </a:cubicBezTo>
                  <a:lnTo>
                    <a:pt x="2716" y="1405"/>
                  </a:lnTo>
                  <a:cubicBezTo>
                    <a:pt x="2785" y="1322"/>
                    <a:pt x="2878" y="1271"/>
                    <a:pt x="2977" y="1271"/>
                  </a:cubicBezTo>
                  <a:close/>
                  <a:moveTo>
                    <a:pt x="2644" y="0"/>
                  </a:moveTo>
                  <a:cubicBezTo>
                    <a:pt x="1191" y="0"/>
                    <a:pt x="1" y="1191"/>
                    <a:pt x="1" y="2667"/>
                  </a:cubicBezTo>
                  <a:cubicBezTo>
                    <a:pt x="1" y="4120"/>
                    <a:pt x="1191" y="5311"/>
                    <a:pt x="2644" y="5311"/>
                  </a:cubicBezTo>
                  <a:cubicBezTo>
                    <a:pt x="4097" y="5311"/>
                    <a:pt x="5288" y="4120"/>
                    <a:pt x="5288" y="2667"/>
                  </a:cubicBezTo>
                  <a:cubicBezTo>
                    <a:pt x="5335" y="1191"/>
                    <a:pt x="4144" y="0"/>
                    <a:pt x="2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43"/>
          <p:cNvGrpSpPr/>
          <p:nvPr/>
        </p:nvGrpSpPr>
        <p:grpSpPr>
          <a:xfrm>
            <a:off x="717359" y="1840211"/>
            <a:ext cx="472012" cy="473938"/>
            <a:chOff x="717359" y="1992611"/>
            <a:chExt cx="472012" cy="473938"/>
          </a:xfrm>
        </p:grpSpPr>
        <p:sp>
          <p:nvSpPr>
            <p:cNvPr id="690" name="Google Shape;690;p43"/>
            <p:cNvSpPr/>
            <p:nvPr/>
          </p:nvSpPr>
          <p:spPr>
            <a:xfrm>
              <a:off x="835833" y="2230522"/>
              <a:ext cx="236026" cy="49709"/>
            </a:xfrm>
            <a:custGeom>
              <a:rect b="b" l="l" r="r" t="t"/>
              <a:pathLst>
                <a:path extrusionOk="0" h="1239" w="5883">
                  <a:moveTo>
                    <a:pt x="1263" y="0"/>
                  </a:moveTo>
                  <a:cubicBezTo>
                    <a:pt x="596" y="0"/>
                    <a:pt x="24" y="548"/>
                    <a:pt x="0" y="1239"/>
                  </a:cubicBezTo>
                  <a:lnTo>
                    <a:pt x="5883" y="1239"/>
                  </a:lnTo>
                  <a:cubicBezTo>
                    <a:pt x="5859" y="548"/>
                    <a:pt x="5287" y="0"/>
                    <a:pt x="45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p:nvPr/>
          </p:nvSpPr>
          <p:spPr>
            <a:xfrm>
              <a:off x="940908" y="2364282"/>
              <a:ext cx="28726" cy="27723"/>
            </a:xfrm>
            <a:custGeom>
              <a:rect b="b" l="l" r="r" t="t"/>
              <a:pathLst>
                <a:path extrusionOk="0" h="691" w="716">
                  <a:moveTo>
                    <a:pt x="358" y="0"/>
                  </a:moveTo>
                  <a:cubicBezTo>
                    <a:pt x="144" y="0"/>
                    <a:pt x="1" y="143"/>
                    <a:pt x="1" y="358"/>
                  </a:cubicBezTo>
                  <a:cubicBezTo>
                    <a:pt x="1" y="548"/>
                    <a:pt x="144" y="691"/>
                    <a:pt x="358" y="691"/>
                  </a:cubicBezTo>
                  <a:cubicBezTo>
                    <a:pt x="549" y="691"/>
                    <a:pt x="715" y="524"/>
                    <a:pt x="715" y="358"/>
                  </a:cubicBezTo>
                  <a:cubicBezTo>
                    <a:pt x="715" y="167"/>
                    <a:pt x="549" y="0"/>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43"/>
            <p:cNvSpPr/>
            <p:nvPr/>
          </p:nvSpPr>
          <p:spPr>
            <a:xfrm>
              <a:off x="917999" y="2419688"/>
              <a:ext cx="73620" cy="46860"/>
            </a:xfrm>
            <a:custGeom>
              <a:rect b="b" l="l" r="r" t="t"/>
              <a:pathLst>
                <a:path extrusionOk="0" h="1168" w="1835">
                  <a:moveTo>
                    <a:pt x="929" y="1"/>
                  </a:moveTo>
                  <a:cubicBezTo>
                    <a:pt x="405" y="1"/>
                    <a:pt x="0" y="429"/>
                    <a:pt x="0" y="929"/>
                  </a:cubicBezTo>
                  <a:lnTo>
                    <a:pt x="0" y="1167"/>
                  </a:lnTo>
                  <a:lnTo>
                    <a:pt x="1834" y="1167"/>
                  </a:lnTo>
                  <a:lnTo>
                    <a:pt x="1834" y="929"/>
                  </a:lnTo>
                  <a:cubicBezTo>
                    <a:pt x="1834" y="429"/>
                    <a:pt x="1429" y="1"/>
                    <a:pt x="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3"/>
            <p:cNvSpPr/>
            <p:nvPr/>
          </p:nvSpPr>
          <p:spPr>
            <a:xfrm>
              <a:off x="835833" y="2307914"/>
              <a:ext cx="238874" cy="158634"/>
            </a:xfrm>
            <a:custGeom>
              <a:rect b="b" l="l" r="r" t="t"/>
              <a:pathLst>
                <a:path extrusionOk="0" h="3954" w="5954">
                  <a:moveTo>
                    <a:pt x="0" y="0"/>
                  </a:moveTo>
                  <a:lnTo>
                    <a:pt x="0" y="3596"/>
                  </a:lnTo>
                  <a:cubicBezTo>
                    <a:pt x="0" y="3787"/>
                    <a:pt x="143" y="3953"/>
                    <a:pt x="358" y="3953"/>
                  </a:cubicBezTo>
                  <a:lnTo>
                    <a:pt x="1382" y="3953"/>
                  </a:lnTo>
                  <a:lnTo>
                    <a:pt x="1382" y="3715"/>
                  </a:lnTo>
                  <a:cubicBezTo>
                    <a:pt x="1382" y="3144"/>
                    <a:pt x="1691" y="2644"/>
                    <a:pt x="2144" y="2358"/>
                  </a:cubicBezTo>
                  <a:cubicBezTo>
                    <a:pt x="2025" y="2167"/>
                    <a:pt x="1953" y="2001"/>
                    <a:pt x="1953" y="1763"/>
                  </a:cubicBezTo>
                  <a:cubicBezTo>
                    <a:pt x="1953" y="1191"/>
                    <a:pt x="2429" y="715"/>
                    <a:pt x="3001" y="715"/>
                  </a:cubicBezTo>
                  <a:cubicBezTo>
                    <a:pt x="3573" y="715"/>
                    <a:pt x="4049" y="1191"/>
                    <a:pt x="4049" y="1763"/>
                  </a:cubicBezTo>
                  <a:cubicBezTo>
                    <a:pt x="4049" y="1953"/>
                    <a:pt x="3977" y="2167"/>
                    <a:pt x="3858" y="2358"/>
                  </a:cubicBezTo>
                  <a:cubicBezTo>
                    <a:pt x="4311" y="2644"/>
                    <a:pt x="4644" y="3144"/>
                    <a:pt x="4644" y="3715"/>
                  </a:cubicBezTo>
                  <a:lnTo>
                    <a:pt x="4644" y="3953"/>
                  </a:lnTo>
                  <a:lnTo>
                    <a:pt x="5597" y="3953"/>
                  </a:lnTo>
                  <a:cubicBezTo>
                    <a:pt x="5763" y="3953"/>
                    <a:pt x="5954" y="3811"/>
                    <a:pt x="5954" y="3596"/>
                  </a:cubicBezTo>
                  <a:lnTo>
                    <a:pt x="595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43"/>
            <p:cNvSpPr/>
            <p:nvPr/>
          </p:nvSpPr>
          <p:spPr>
            <a:xfrm>
              <a:off x="717359" y="1992611"/>
              <a:ext cx="205455" cy="238955"/>
            </a:xfrm>
            <a:custGeom>
              <a:rect b="b" l="l" r="r" t="t"/>
              <a:pathLst>
                <a:path extrusionOk="0" h="5956" w="5121">
                  <a:moveTo>
                    <a:pt x="3162" y="1465"/>
                  </a:moveTo>
                  <a:cubicBezTo>
                    <a:pt x="3245" y="1465"/>
                    <a:pt x="3322" y="1501"/>
                    <a:pt x="3382" y="1572"/>
                  </a:cubicBezTo>
                  <a:cubicBezTo>
                    <a:pt x="3549" y="1715"/>
                    <a:pt x="3549" y="1929"/>
                    <a:pt x="3382" y="2049"/>
                  </a:cubicBezTo>
                  <a:lnTo>
                    <a:pt x="3025" y="2382"/>
                  </a:lnTo>
                  <a:lnTo>
                    <a:pt x="3382" y="2715"/>
                  </a:lnTo>
                  <a:cubicBezTo>
                    <a:pt x="3549" y="2858"/>
                    <a:pt x="3549" y="3073"/>
                    <a:pt x="3382" y="3192"/>
                  </a:cubicBezTo>
                  <a:cubicBezTo>
                    <a:pt x="3334" y="3239"/>
                    <a:pt x="3239" y="3263"/>
                    <a:pt x="3144" y="3263"/>
                  </a:cubicBezTo>
                  <a:cubicBezTo>
                    <a:pt x="3072" y="3263"/>
                    <a:pt x="2977" y="3239"/>
                    <a:pt x="2906" y="3192"/>
                  </a:cubicBezTo>
                  <a:lnTo>
                    <a:pt x="2596" y="2834"/>
                  </a:lnTo>
                  <a:lnTo>
                    <a:pt x="2263" y="3192"/>
                  </a:lnTo>
                  <a:cubicBezTo>
                    <a:pt x="2191" y="3239"/>
                    <a:pt x="2120" y="3263"/>
                    <a:pt x="2025" y="3263"/>
                  </a:cubicBezTo>
                  <a:cubicBezTo>
                    <a:pt x="1929" y="3263"/>
                    <a:pt x="1834" y="3239"/>
                    <a:pt x="1786" y="3192"/>
                  </a:cubicBezTo>
                  <a:cubicBezTo>
                    <a:pt x="1644" y="3025"/>
                    <a:pt x="1644" y="2834"/>
                    <a:pt x="1786" y="2715"/>
                  </a:cubicBezTo>
                  <a:lnTo>
                    <a:pt x="2144" y="2382"/>
                  </a:lnTo>
                  <a:lnTo>
                    <a:pt x="1786" y="2049"/>
                  </a:lnTo>
                  <a:cubicBezTo>
                    <a:pt x="1644" y="1906"/>
                    <a:pt x="1644" y="1691"/>
                    <a:pt x="1786" y="1572"/>
                  </a:cubicBezTo>
                  <a:cubicBezTo>
                    <a:pt x="1858" y="1501"/>
                    <a:pt x="1947" y="1465"/>
                    <a:pt x="2033" y="1465"/>
                  </a:cubicBezTo>
                  <a:cubicBezTo>
                    <a:pt x="2120" y="1465"/>
                    <a:pt x="2203" y="1501"/>
                    <a:pt x="2263" y="1572"/>
                  </a:cubicBezTo>
                  <a:lnTo>
                    <a:pt x="2596" y="1929"/>
                  </a:lnTo>
                  <a:lnTo>
                    <a:pt x="2906" y="1572"/>
                  </a:lnTo>
                  <a:cubicBezTo>
                    <a:pt x="2989" y="1501"/>
                    <a:pt x="3078" y="1465"/>
                    <a:pt x="3162" y="1465"/>
                  </a:cubicBezTo>
                  <a:close/>
                  <a:moveTo>
                    <a:pt x="358" y="0"/>
                  </a:moveTo>
                  <a:cubicBezTo>
                    <a:pt x="167" y="0"/>
                    <a:pt x="0" y="143"/>
                    <a:pt x="0" y="358"/>
                  </a:cubicBezTo>
                  <a:lnTo>
                    <a:pt x="0" y="5621"/>
                  </a:lnTo>
                  <a:cubicBezTo>
                    <a:pt x="0" y="5740"/>
                    <a:pt x="96" y="5859"/>
                    <a:pt x="215" y="5930"/>
                  </a:cubicBezTo>
                  <a:cubicBezTo>
                    <a:pt x="257" y="5947"/>
                    <a:pt x="302" y="5955"/>
                    <a:pt x="347" y="5955"/>
                  </a:cubicBezTo>
                  <a:cubicBezTo>
                    <a:pt x="429" y="5955"/>
                    <a:pt x="510" y="5929"/>
                    <a:pt x="572" y="5883"/>
                  </a:cubicBezTo>
                  <a:lnTo>
                    <a:pt x="2120" y="4668"/>
                  </a:lnTo>
                  <a:lnTo>
                    <a:pt x="4787" y="4668"/>
                  </a:lnTo>
                  <a:cubicBezTo>
                    <a:pt x="4801" y="4670"/>
                    <a:pt x="4815" y="4671"/>
                    <a:pt x="4828" y="4671"/>
                  </a:cubicBezTo>
                  <a:cubicBezTo>
                    <a:pt x="4998" y="4671"/>
                    <a:pt x="5120" y="4533"/>
                    <a:pt x="5120" y="4335"/>
                  </a:cubicBezTo>
                  <a:lnTo>
                    <a:pt x="5120" y="358"/>
                  </a:lnTo>
                  <a:cubicBezTo>
                    <a:pt x="5120" y="167"/>
                    <a:pt x="4978" y="0"/>
                    <a:pt x="47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43"/>
            <p:cNvSpPr/>
            <p:nvPr/>
          </p:nvSpPr>
          <p:spPr>
            <a:xfrm>
              <a:off x="971479" y="1993574"/>
              <a:ext cx="217892" cy="217852"/>
            </a:xfrm>
            <a:custGeom>
              <a:rect b="b" l="l" r="r" t="t"/>
              <a:pathLst>
                <a:path extrusionOk="0" h="5430" w="5431">
                  <a:moveTo>
                    <a:pt x="1811" y="1786"/>
                  </a:moveTo>
                  <a:cubicBezTo>
                    <a:pt x="2001" y="1786"/>
                    <a:pt x="2168" y="1929"/>
                    <a:pt x="2168" y="2144"/>
                  </a:cubicBezTo>
                  <a:cubicBezTo>
                    <a:pt x="2168" y="2334"/>
                    <a:pt x="2025" y="2501"/>
                    <a:pt x="1811" y="2501"/>
                  </a:cubicBezTo>
                  <a:cubicBezTo>
                    <a:pt x="1620" y="2501"/>
                    <a:pt x="1454" y="2358"/>
                    <a:pt x="1454" y="2144"/>
                  </a:cubicBezTo>
                  <a:cubicBezTo>
                    <a:pt x="1454" y="1977"/>
                    <a:pt x="1620" y="1786"/>
                    <a:pt x="1811" y="1786"/>
                  </a:cubicBezTo>
                  <a:close/>
                  <a:moveTo>
                    <a:pt x="3645" y="1786"/>
                  </a:moveTo>
                  <a:cubicBezTo>
                    <a:pt x="3811" y="1786"/>
                    <a:pt x="4002" y="1929"/>
                    <a:pt x="4002" y="2144"/>
                  </a:cubicBezTo>
                  <a:cubicBezTo>
                    <a:pt x="4002" y="2358"/>
                    <a:pt x="3835" y="2501"/>
                    <a:pt x="3645" y="2501"/>
                  </a:cubicBezTo>
                  <a:cubicBezTo>
                    <a:pt x="3454" y="2501"/>
                    <a:pt x="3287" y="2358"/>
                    <a:pt x="3287" y="2144"/>
                  </a:cubicBezTo>
                  <a:cubicBezTo>
                    <a:pt x="3287" y="1977"/>
                    <a:pt x="3430" y="1786"/>
                    <a:pt x="3645" y="1786"/>
                  </a:cubicBezTo>
                  <a:close/>
                  <a:moveTo>
                    <a:pt x="2692" y="3049"/>
                  </a:moveTo>
                  <a:cubicBezTo>
                    <a:pt x="3002" y="3049"/>
                    <a:pt x="3311" y="3168"/>
                    <a:pt x="3573" y="3406"/>
                  </a:cubicBezTo>
                  <a:cubicBezTo>
                    <a:pt x="3764" y="3525"/>
                    <a:pt x="3787" y="3715"/>
                    <a:pt x="3645" y="3882"/>
                  </a:cubicBezTo>
                  <a:cubicBezTo>
                    <a:pt x="3573" y="3953"/>
                    <a:pt x="3454" y="4001"/>
                    <a:pt x="3359" y="4001"/>
                  </a:cubicBezTo>
                  <a:cubicBezTo>
                    <a:pt x="3287" y="4001"/>
                    <a:pt x="3216" y="3953"/>
                    <a:pt x="3121" y="3906"/>
                  </a:cubicBezTo>
                  <a:cubicBezTo>
                    <a:pt x="2978" y="3787"/>
                    <a:pt x="2835" y="3715"/>
                    <a:pt x="2692" y="3715"/>
                  </a:cubicBezTo>
                  <a:cubicBezTo>
                    <a:pt x="2525" y="3715"/>
                    <a:pt x="2382" y="3787"/>
                    <a:pt x="2240" y="3906"/>
                  </a:cubicBezTo>
                  <a:cubicBezTo>
                    <a:pt x="2171" y="3963"/>
                    <a:pt x="2087" y="3992"/>
                    <a:pt x="2004" y="3992"/>
                  </a:cubicBezTo>
                  <a:cubicBezTo>
                    <a:pt x="1914" y="3992"/>
                    <a:pt x="1826" y="3957"/>
                    <a:pt x="1763" y="3882"/>
                  </a:cubicBezTo>
                  <a:cubicBezTo>
                    <a:pt x="1644" y="3715"/>
                    <a:pt x="1644" y="3525"/>
                    <a:pt x="1787" y="3406"/>
                  </a:cubicBezTo>
                  <a:cubicBezTo>
                    <a:pt x="2049" y="3168"/>
                    <a:pt x="2359" y="3049"/>
                    <a:pt x="2692" y="3049"/>
                  </a:cubicBezTo>
                  <a:close/>
                  <a:moveTo>
                    <a:pt x="2716" y="0"/>
                  </a:moveTo>
                  <a:cubicBezTo>
                    <a:pt x="1216" y="0"/>
                    <a:pt x="1" y="1215"/>
                    <a:pt x="1" y="2715"/>
                  </a:cubicBezTo>
                  <a:cubicBezTo>
                    <a:pt x="1" y="4192"/>
                    <a:pt x="1216" y="5430"/>
                    <a:pt x="2716" y="5430"/>
                  </a:cubicBezTo>
                  <a:cubicBezTo>
                    <a:pt x="4240" y="5430"/>
                    <a:pt x="5431" y="4192"/>
                    <a:pt x="5431" y="2715"/>
                  </a:cubicBezTo>
                  <a:cubicBezTo>
                    <a:pt x="5431" y="1215"/>
                    <a:pt x="4192" y="0"/>
                    <a:pt x="2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1099542" y="2242759"/>
              <a:ext cx="75506" cy="111173"/>
            </a:xfrm>
            <a:custGeom>
              <a:rect b="b" l="l" r="r" t="t"/>
              <a:pathLst>
                <a:path extrusionOk="0" h="2771" w="1882">
                  <a:moveTo>
                    <a:pt x="1170" y="0"/>
                  </a:moveTo>
                  <a:cubicBezTo>
                    <a:pt x="1071" y="0"/>
                    <a:pt x="973" y="43"/>
                    <a:pt x="905" y="124"/>
                  </a:cubicBezTo>
                  <a:lnTo>
                    <a:pt x="95" y="1172"/>
                  </a:lnTo>
                  <a:cubicBezTo>
                    <a:pt x="0" y="1267"/>
                    <a:pt x="0" y="1410"/>
                    <a:pt x="48" y="1529"/>
                  </a:cubicBezTo>
                  <a:cubicBezTo>
                    <a:pt x="119" y="1648"/>
                    <a:pt x="238" y="1743"/>
                    <a:pt x="357" y="1743"/>
                  </a:cubicBezTo>
                  <a:lnTo>
                    <a:pt x="762" y="1743"/>
                  </a:lnTo>
                  <a:lnTo>
                    <a:pt x="381" y="2220"/>
                  </a:lnTo>
                  <a:cubicBezTo>
                    <a:pt x="262" y="2362"/>
                    <a:pt x="286" y="2577"/>
                    <a:pt x="453" y="2696"/>
                  </a:cubicBezTo>
                  <a:cubicBezTo>
                    <a:pt x="512" y="2745"/>
                    <a:pt x="584" y="2770"/>
                    <a:pt x="656" y="2770"/>
                  </a:cubicBezTo>
                  <a:cubicBezTo>
                    <a:pt x="758" y="2770"/>
                    <a:pt x="859" y="2722"/>
                    <a:pt x="929" y="2624"/>
                  </a:cubicBezTo>
                  <a:cubicBezTo>
                    <a:pt x="929" y="2624"/>
                    <a:pt x="1762" y="1600"/>
                    <a:pt x="1786" y="1553"/>
                  </a:cubicBezTo>
                  <a:cubicBezTo>
                    <a:pt x="1834" y="1434"/>
                    <a:pt x="1881" y="1315"/>
                    <a:pt x="1786" y="1196"/>
                  </a:cubicBezTo>
                  <a:cubicBezTo>
                    <a:pt x="1715" y="1077"/>
                    <a:pt x="1596" y="1029"/>
                    <a:pt x="1477" y="1029"/>
                  </a:cubicBezTo>
                  <a:lnTo>
                    <a:pt x="1072" y="1029"/>
                  </a:lnTo>
                  <a:lnTo>
                    <a:pt x="1453" y="553"/>
                  </a:lnTo>
                  <a:cubicBezTo>
                    <a:pt x="1572" y="410"/>
                    <a:pt x="1548" y="195"/>
                    <a:pt x="1381" y="76"/>
                  </a:cubicBezTo>
                  <a:cubicBezTo>
                    <a:pt x="1320" y="25"/>
                    <a:pt x="1245" y="0"/>
                    <a:pt x="11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43"/>
            <p:cNvSpPr/>
            <p:nvPr/>
          </p:nvSpPr>
          <p:spPr>
            <a:xfrm>
              <a:off x="765142" y="2238145"/>
              <a:ext cx="28686" cy="75546"/>
            </a:xfrm>
            <a:custGeom>
              <a:rect b="b" l="l" r="r" t="t"/>
              <a:pathLst>
                <a:path extrusionOk="0" h="1883" w="715">
                  <a:moveTo>
                    <a:pt x="357" y="1"/>
                  </a:moveTo>
                  <a:cubicBezTo>
                    <a:pt x="167" y="1"/>
                    <a:pt x="0" y="167"/>
                    <a:pt x="0" y="358"/>
                  </a:cubicBezTo>
                  <a:lnTo>
                    <a:pt x="0" y="1525"/>
                  </a:lnTo>
                  <a:cubicBezTo>
                    <a:pt x="0" y="1715"/>
                    <a:pt x="143" y="1882"/>
                    <a:pt x="357" y="1882"/>
                  </a:cubicBezTo>
                  <a:cubicBezTo>
                    <a:pt x="572" y="1882"/>
                    <a:pt x="714" y="1739"/>
                    <a:pt x="714" y="1525"/>
                  </a:cubicBezTo>
                  <a:lnTo>
                    <a:pt x="714" y="358"/>
                  </a:lnTo>
                  <a:cubicBezTo>
                    <a:pt x="714" y="167"/>
                    <a:pt x="572" y="1"/>
                    <a:pt x="3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43"/>
            <p:cNvSpPr/>
            <p:nvPr/>
          </p:nvSpPr>
          <p:spPr>
            <a:xfrm>
              <a:off x="765142" y="2338485"/>
              <a:ext cx="28686" cy="28686"/>
            </a:xfrm>
            <a:custGeom>
              <a:rect b="b" l="l" r="r" t="t"/>
              <a:pathLst>
                <a:path extrusionOk="0" h="715" w="715">
                  <a:moveTo>
                    <a:pt x="357" y="0"/>
                  </a:moveTo>
                  <a:cubicBezTo>
                    <a:pt x="143" y="0"/>
                    <a:pt x="0" y="191"/>
                    <a:pt x="0" y="358"/>
                  </a:cubicBezTo>
                  <a:cubicBezTo>
                    <a:pt x="0" y="572"/>
                    <a:pt x="167" y="715"/>
                    <a:pt x="357" y="715"/>
                  </a:cubicBezTo>
                  <a:cubicBezTo>
                    <a:pt x="572" y="715"/>
                    <a:pt x="714" y="548"/>
                    <a:pt x="714" y="358"/>
                  </a:cubicBezTo>
                  <a:cubicBezTo>
                    <a:pt x="714" y="191"/>
                    <a:pt x="572" y="48"/>
                    <a:pt x="35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 name="Google Shape;699;p43"/>
          <p:cNvGrpSpPr/>
          <p:nvPr/>
        </p:nvGrpSpPr>
        <p:grpSpPr>
          <a:xfrm>
            <a:off x="717359" y="2884250"/>
            <a:ext cx="472975" cy="474900"/>
            <a:chOff x="717359" y="2739765"/>
            <a:chExt cx="472975" cy="474900"/>
          </a:xfrm>
        </p:grpSpPr>
        <p:sp>
          <p:nvSpPr>
            <p:cNvPr id="700" name="Google Shape;700;p43"/>
            <p:cNvSpPr/>
            <p:nvPr/>
          </p:nvSpPr>
          <p:spPr>
            <a:xfrm>
              <a:off x="749856" y="2739765"/>
              <a:ext cx="407980" cy="217852"/>
            </a:xfrm>
            <a:custGeom>
              <a:rect b="b" l="l" r="r" t="t"/>
              <a:pathLst>
                <a:path extrusionOk="0" h="5430" w="10169">
                  <a:moveTo>
                    <a:pt x="2710" y="2291"/>
                  </a:moveTo>
                  <a:cubicBezTo>
                    <a:pt x="2765" y="2291"/>
                    <a:pt x="2823" y="2305"/>
                    <a:pt x="2882" y="2334"/>
                  </a:cubicBezTo>
                  <a:lnTo>
                    <a:pt x="4048" y="2977"/>
                  </a:lnTo>
                  <a:cubicBezTo>
                    <a:pt x="4215" y="3096"/>
                    <a:pt x="4310" y="3311"/>
                    <a:pt x="4191" y="3453"/>
                  </a:cubicBezTo>
                  <a:cubicBezTo>
                    <a:pt x="4124" y="3588"/>
                    <a:pt x="3997" y="3652"/>
                    <a:pt x="3869" y="3652"/>
                  </a:cubicBezTo>
                  <a:cubicBezTo>
                    <a:pt x="3816" y="3652"/>
                    <a:pt x="3764" y="3641"/>
                    <a:pt x="3715" y="3620"/>
                  </a:cubicBezTo>
                  <a:lnTo>
                    <a:pt x="2548" y="2953"/>
                  </a:lnTo>
                  <a:cubicBezTo>
                    <a:pt x="2381" y="2858"/>
                    <a:pt x="2310" y="2668"/>
                    <a:pt x="2405" y="2477"/>
                  </a:cubicBezTo>
                  <a:cubicBezTo>
                    <a:pt x="2471" y="2361"/>
                    <a:pt x="2583" y="2291"/>
                    <a:pt x="2710" y="2291"/>
                  </a:cubicBezTo>
                  <a:close/>
                  <a:moveTo>
                    <a:pt x="7425" y="2291"/>
                  </a:moveTo>
                  <a:cubicBezTo>
                    <a:pt x="7550" y="2291"/>
                    <a:pt x="7674" y="2361"/>
                    <a:pt x="7740" y="2477"/>
                  </a:cubicBezTo>
                  <a:cubicBezTo>
                    <a:pt x="7811" y="2668"/>
                    <a:pt x="7764" y="2858"/>
                    <a:pt x="7573" y="2953"/>
                  </a:cubicBezTo>
                  <a:lnTo>
                    <a:pt x="6430" y="3620"/>
                  </a:lnTo>
                  <a:cubicBezTo>
                    <a:pt x="6381" y="3641"/>
                    <a:pt x="6327" y="3652"/>
                    <a:pt x="6272" y="3652"/>
                  </a:cubicBezTo>
                  <a:cubicBezTo>
                    <a:pt x="6139" y="3652"/>
                    <a:pt x="6004" y="3588"/>
                    <a:pt x="5954" y="3453"/>
                  </a:cubicBezTo>
                  <a:cubicBezTo>
                    <a:pt x="5858" y="3287"/>
                    <a:pt x="5906" y="3072"/>
                    <a:pt x="6097" y="2977"/>
                  </a:cubicBezTo>
                  <a:lnTo>
                    <a:pt x="7263" y="2334"/>
                  </a:lnTo>
                  <a:cubicBezTo>
                    <a:pt x="7314" y="2305"/>
                    <a:pt x="7370" y="2291"/>
                    <a:pt x="7425" y="2291"/>
                  </a:cubicBezTo>
                  <a:close/>
                  <a:moveTo>
                    <a:pt x="3024" y="4025"/>
                  </a:moveTo>
                  <a:cubicBezTo>
                    <a:pt x="3215" y="4025"/>
                    <a:pt x="3382" y="4168"/>
                    <a:pt x="3382" y="4382"/>
                  </a:cubicBezTo>
                  <a:cubicBezTo>
                    <a:pt x="3382" y="4596"/>
                    <a:pt x="3215" y="4739"/>
                    <a:pt x="3024" y="4739"/>
                  </a:cubicBezTo>
                  <a:cubicBezTo>
                    <a:pt x="2858" y="4739"/>
                    <a:pt x="2667" y="4596"/>
                    <a:pt x="2667" y="4382"/>
                  </a:cubicBezTo>
                  <a:cubicBezTo>
                    <a:pt x="2667" y="4192"/>
                    <a:pt x="2810" y="4025"/>
                    <a:pt x="3024" y="4025"/>
                  </a:cubicBezTo>
                  <a:close/>
                  <a:moveTo>
                    <a:pt x="7097" y="4025"/>
                  </a:moveTo>
                  <a:cubicBezTo>
                    <a:pt x="7311" y="4025"/>
                    <a:pt x="7454" y="4168"/>
                    <a:pt x="7454" y="4382"/>
                  </a:cubicBezTo>
                  <a:cubicBezTo>
                    <a:pt x="7454" y="4596"/>
                    <a:pt x="7311" y="4739"/>
                    <a:pt x="7097" y="4739"/>
                  </a:cubicBezTo>
                  <a:cubicBezTo>
                    <a:pt x="6930" y="4739"/>
                    <a:pt x="6740" y="4596"/>
                    <a:pt x="6740" y="4382"/>
                  </a:cubicBezTo>
                  <a:cubicBezTo>
                    <a:pt x="6740" y="4192"/>
                    <a:pt x="6906" y="4025"/>
                    <a:pt x="7097" y="4025"/>
                  </a:cubicBezTo>
                  <a:close/>
                  <a:moveTo>
                    <a:pt x="5073" y="0"/>
                  </a:moveTo>
                  <a:cubicBezTo>
                    <a:pt x="3715" y="0"/>
                    <a:pt x="2429" y="548"/>
                    <a:pt x="1477" y="1501"/>
                  </a:cubicBezTo>
                  <a:cubicBezTo>
                    <a:pt x="524" y="2453"/>
                    <a:pt x="0" y="3739"/>
                    <a:pt x="0" y="5097"/>
                  </a:cubicBezTo>
                  <a:lnTo>
                    <a:pt x="0" y="5430"/>
                  </a:lnTo>
                  <a:lnTo>
                    <a:pt x="10145" y="5430"/>
                  </a:lnTo>
                  <a:lnTo>
                    <a:pt x="10145" y="5097"/>
                  </a:lnTo>
                  <a:cubicBezTo>
                    <a:pt x="10169" y="3763"/>
                    <a:pt x="9645" y="2477"/>
                    <a:pt x="8692" y="1501"/>
                  </a:cubicBezTo>
                  <a:cubicBezTo>
                    <a:pt x="7740" y="548"/>
                    <a:pt x="6454" y="0"/>
                    <a:pt x="507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43"/>
            <p:cNvSpPr/>
            <p:nvPr/>
          </p:nvSpPr>
          <p:spPr>
            <a:xfrm>
              <a:off x="717359" y="2986263"/>
              <a:ext cx="472975" cy="228403"/>
            </a:xfrm>
            <a:custGeom>
              <a:rect b="b" l="l" r="r" t="t"/>
              <a:pathLst>
                <a:path extrusionOk="0" h="5693" w="11789">
                  <a:moveTo>
                    <a:pt x="5763" y="2644"/>
                  </a:moveTo>
                  <a:lnTo>
                    <a:pt x="5644" y="3215"/>
                  </a:lnTo>
                  <a:lnTo>
                    <a:pt x="6406" y="3215"/>
                  </a:lnTo>
                  <a:lnTo>
                    <a:pt x="6526" y="2644"/>
                  </a:lnTo>
                  <a:close/>
                  <a:moveTo>
                    <a:pt x="9526" y="1239"/>
                  </a:moveTo>
                  <a:cubicBezTo>
                    <a:pt x="9693" y="1239"/>
                    <a:pt x="9883" y="1405"/>
                    <a:pt x="9883" y="1596"/>
                  </a:cubicBezTo>
                  <a:lnTo>
                    <a:pt x="9883" y="2882"/>
                  </a:lnTo>
                  <a:cubicBezTo>
                    <a:pt x="9883" y="3072"/>
                    <a:pt x="9740" y="3239"/>
                    <a:pt x="9526" y="3239"/>
                  </a:cubicBezTo>
                  <a:cubicBezTo>
                    <a:pt x="9336" y="3239"/>
                    <a:pt x="9169" y="3096"/>
                    <a:pt x="9169" y="2882"/>
                  </a:cubicBezTo>
                  <a:lnTo>
                    <a:pt x="9169" y="1596"/>
                  </a:lnTo>
                  <a:cubicBezTo>
                    <a:pt x="9169" y="1429"/>
                    <a:pt x="9312" y="1239"/>
                    <a:pt x="9526" y="1239"/>
                  </a:cubicBezTo>
                  <a:close/>
                  <a:moveTo>
                    <a:pt x="2358" y="1596"/>
                  </a:moveTo>
                  <a:cubicBezTo>
                    <a:pt x="2525" y="1596"/>
                    <a:pt x="2715" y="1763"/>
                    <a:pt x="2715" y="1953"/>
                  </a:cubicBezTo>
                  <a:lnTo>
                    <a:pt x="2715" y="2287"/>
                  </a:lnTo>
                  <a:lnTo>
                    <a:pt x="2977" y="2144"/>
                  </a:lnTo>
                  <a:cubicBezTo>
                    <a:pt x="3029" y="2114"/>
                    <a:pt x="3086" y="2100"/>
                    <a:pt x="3143" y="2100"/>
                  </a:cubicBezTo>
                  <a:cubicBezTo>
                    <a:pt x="3267" y="2100"/>
                    <a:pt x="3388" y="2165"/>
                    <a:pt x="3453" y="2263"/>
                  </a:cubicBezTo>
                  <a:cubicBezTo>
                    <a:pt x="3549" y="2429"/>
                    <a:pt x="3477" y="2644"/>
                    <a:pt x="3334" y="2739"/>
                  </a:cubicBezTo>
                  <a:lnTo>
                    <a:pt x="3072" y="2882"/>
                  </a:lnTo>
                  <a:lnTo>
                    <a:pt x="3334" y="3025"/>
                  </a:lnTo>
                  <a:cubicBezTo>
                    <a:pt x="3501" y="3120"/>
                    <a:pt x="3549" y="3334"/>
                    <a:pt x="3453" y="3501"/>
                  </a:cubicBezTo>
                  <a:cubicBezTo>
                    <a:pt x="3382" y="3620"/>
                    <a:pt x="3263" y="3692"/>
                    <a:pt x="3144" y="3692"/>
                  </a:cubicBezTo>
                  <a:cubicBezTo>
                    <a:pt x="3096" y="3692"/>
                    <a:pt x="3025" y="3668"/>
                    <a:pt x="2977" y="3620"/>
                  </a:cubicBezTo>
                  <a:lnTo>
                    <a:pt x="2715" y="3477"/>
                  </a:lnTo>
                  <a:lnTo>
                    <a:pt x="2715" y="3811"/>
                  </a:lnTo>
                  <a:cubicBezTo>
                    <a:pt x="2715" y="3977"/>
                    <a:pt x="2548" y="4168"/>
                    <a:pt x="2358" y="4168"/>
                  </a:cubicBezTo>
                  <a:cubicBezTo>
                    <a:pt x="2167" y="4168"/>
                    <a:pt x="2001" y="4025"/>
                    <a:pt x="2001" y="3811"/>
                  </a:cubicBezTo>
                  <a:lnTo>
                    <a:pt x="2001" y="3477"/>
                  </a:lnTo>
                  <a:lnTo>
                    <a:pt x="1715" y="3620"/>
                  </a:lnTo>
                  <a:cubicBezTo>
                    <a:pt x="1667" y="3668"/>
                    <a:pt x="1596" y="3692"/>
                    <a:pt x="1548" y="3692"/>
                  </a:cubicBezTo>
                  <a:cubicBezTo>
                    <a:pt x="1429" y="3692"/>
                    <a:pt x="1310" y="3620"/>
                    <a:pt x="1239" y="3501"/>
                  </a:cubicBezTo>
                  <a:cubicBezTo>
                    <a:pt x="1167" y="3334"/>
                    <a:pt x="1215" y="3120"/>
                    <a:pt x="1358" y="3025"/>
                  </a:cubicBezTo>
                  <a:lnTo>
                    <a:pt x="1644" y="2882"/>
                  </a:lnTo>
                  <a:lnTo>
                    <a:pt x="1358" y="2739"/>
                  </a:lnTo>
                  <a:cubicBezTo>
                    <a:pt x="1191" y="2644"/>
                    <a:pt x="1167" y="2429"/>
                    <a:pt x="1239" y="2263"/>
                  </a:cubicBezTo>
                  <a:cubicBezTo>
                    <a:pt x="1298" y="2143"/>
                    <a:pt x="1405" y="2089"/>
                    <a:pt x="1518" y="2089"/>
                  </a:cubicBezTo>
                  <a:cubicBezTo>
                    <a:pt x="1584" y="2089"/>
                    <a:pt x="1653" y="2108"/>
                    <a:pt x="1715" y="2144"/>
                  </a:cubicBezTo>
                  <a:lnTo>
                    <a:pt x="2001" y="2287"/>
                  </a:lnTo>
                  <a:lnTo>
                    <a:pt x="2001" y="1953"/>
                  </a:lnTo>
                  <a:cubicBezTo>
                    <a:pt x="2001" y="1787"/>
                    <a:pt x="2144" y="1596"/>
                    <a:pt x="2358" y="1596"/>
                  </a:cubicBezTo>
                  <a:close/>
                  <a:moveTo>
                    <a:pt x="5686" y="1307"/>
                  </a:moveTo>
                  <a:cubicBezTo>
                    <a:pt x="5703" y="1307"/>
                    <a:pt x="5721" y="1308"/>
                    <a:pt x="5740" y="1310"/>
                  </a:cubicBezTo>
                  <a:cubicBezTo>
                    <a:pt x="5906" y="1334"/>
                    <a:pt x="6025" y="1525"/>
                    <a:pt x="6002" y="1715"/>
                  </a:cubicBezTo>
                  <a:lnTo>
                    <a:pt x="5978" y="1929"/>
                  </a:lnTo>
                  <a:lnTo>
                    <a:pt x="6692" y="1929"/>
                  </a:lnTo>
                  <a:lnTo>
                    <a:pt x="6764" y="1644"/>
                  </a:lnTo>
                  <a:cubicBezTo>
                    <a:pt x="6785" y="1469"/>
                    <a:pt x="6927" y="1355"/>
                    <a:pt x="7115" y="1355"/>
                  </a:cubicBezTo>
                  <a:cubicBezTo>
                    <a:pt x="7132" y="1355"/>
                    <a:pt x="7150" y="1356"/>
                    <a:pt x="7168" y="1358"/>
                  </a:cubicBezTo>
                  <a:cubicBezTo>
                    <a:pt x="7359" y="1405"/>
                    <a:pt x="7478" y="1572"/>
                    <a:pt x="7430" y="1787"/>
                  </a:cubicBezTo>
                  <a:lnTo>
                    <a:pt x="7407" y="1929"/>
                  </a:lnTo>
                  <a:lnTo>
                    <a:pt x="7550" y="1929"/>
                  </a:lnTo>
                  <a:cubicBezTo>
                    <a:pt x="7740" y="1929"/>
                    <a:pt x="7907" y="2072"/>
                    <a:pt x="7907" y="2287"/>
                  </a:cubicBezTo>
                  <a:cubicBezTo>
                    <a:pt x="7859" y="2501"/>
                    <a:pt x="7669" y="2644"/>
                    <a:pt x="7502" y="2644"/>
                  </a:cubicBezTo>
                  <a:lnTo>
                    <a:pt x="7192" y="2644"/>
                  </a:lnTo>
                  <a:lnTo>
                    <a:pt x="7073" y="3215"/>
                  </a:lnTo>
                  <a:lnTo>
                    <a:pt x="7288" y="3215"/>
                  </a:lnTo>
                  <a:cubicBezTo>
                    <a:pt x="7454" y="3215"/>
                    <a:pt x="7645" y="3358"/>
                    <a:pt x="7645" y="3573"/>
                  </a:cubicBezTo>
                  <a:cubicBezTo>
                    <a:pt x="7645" y="3739"/>
                    <a:pt x="7502" y="3930"/>
                    <a:pt x="7288" y="3930"/>
                  </a:cubicBezTo>
                  <a:lnTo>
                    <a:pt x="6930" y="3930"/>
                  </a:lnTo>
                  <a:lnTo>
                    <a:pt x="6859" y="4239"/>
                  </a:lnTo>
                  <a:cubicBezTo>
                    <a:pt x="6835" y="4406"/>
                    <a:pt x="6692" y="4525"/>
                    <a:pt x="6549" y="4525"/>
                  </a:cubicBezTo>
                  <a:lnTo>
                    <a:pt x="6478" y="4525"/>
                  </a:lnTo>
                  <a:cubicBezTo>
                    <a:pt x="6311" y="4478"/>
                    <a:pt x="6192" y="4311"/>
                    <a:pt x="6216" y="4097"/>
                  </a:cubicBezTo>
                  <a:lnTo>
                    <a:pt x="6240" y="3906"/>
                  </a:lnTo>
                  <a:lnTo>
                    <a:pt x="5525" y="3906"/>
                  </a:lnTo>
                  <a:lnTo>
                    <a:pt x="5478" y="4192"/>
                  </a:lnTo>
                  <a:cubicBezTo>
                    <a:pt x="5430" y="4335"/>
                    <a:pt x="5287" y="4454"/>
                    <a:pt x="5144" y="4454"/>
                  </a:cubicBezTo>
                  <a:lnTo>
                    <a:pt x="5073" y="4454"/>
                  </a:lnTo>
                  <a:cubicBezTo>
                    <a:pt x="4906" y="4430"/>
                    <a:pt x="4787" y="4239"/>
                    <a:pt x="4811" y="4049"/>
                  </a:cubicBezTo>
                  <a:lnTo>
                    <a:pt x="4835" y="3906"/>
                  </a:lnTo>
                  <a:lnTo>
                    <a:pt x="4692" y="3906"/>
                  </a:lnTo>
                  <a:cubicBezTo>
                    <a:pt x="4525" y="3906"/>
                    <a:pt x="4335" y="3739"/>
                    <a:pt x="4335" y="3549"/>
                  </a:cubicBezTo>
                  <a:cubicBezTo>
                    <a:pt x="4335" y="3358"/>
                    <a:pt x="4477" y="3192"/>
                    <a:pt x="4692" y="3192"/>
                  </a:cubicBezTo>
                  <a:lnTo>
                    <a:pt x="5001" y="3192"/>
                  </a:lnTo>
                  <a:lnTo>
                    <a:pt x="5120" y="2620"/>
                  </a:lnTo>
                  <a:lnTo>
                    <a:pt x="4906" y="2620"/>
                  </a:lnTo>
                  <a:cubicBezTo>
                    <a:pt x="4716" y="2620"/>
                    <a:pt x="4549" y="2477"/>
                    <a:pt x="4549" y="2263"/>
                  </a:cubicBezTo>
                  <a:cubicBezTo>
                    <a:pt x="4549" y="2072"/>
                    <a:pt x="4692" y="1906"/>
                    <a:pt x="4906" y="1906"/>
                  </a:cubicBezTo>
                  <a:lnTo>
                    <a:pt x="5263" y="1906"/>
                  </a:lnTo>
                  <a:lnTo>
                    <a:pt x="5311" y="1572"/>
                  </a:lnTo>
                  <a:cubicBezTo>
                    <a:pt x="5355" y="1420"/>
                    <a:pt x="5498" y="1307"/>
                    <a:pt x="5686" y="1307"/>
                  </a:cubicBezTo>
                  <a:close/>
                  <a:moveTo>
                    <a:pt x="9526" y="3906"/>
                  </a:moveTo>
                  <a:cubicBezTo>
                    <a:pt x="9740" y="3906"/>
                    <a:pt x="9883" y="4049"/>
                    <a:pt x="9883" y="4263"/>
                  </a:cubicBezTo>
                  <a:cubicBezTo>
                    <a:pt x="9883" y="4454"/>
                    <a:pt x="9693" y="4620"/>
                    <a:pt x="9526" y="4620"/>
                  </a:cubicBezTo>
                  <a:cubicBezTo>
                    <a:pt x="9336" y="4620"/>
                    <a:pt x="9169" y="4454"/>
                    <a:pt x="9169" y="4263"/>
                  </a:cubicBezTo>
                  <a:cubicBezTo>
                    <a:pt x="9169" y="4049"/>
                    <a:pt x="9312" y="3906"/>
                    <a:pt x="9526" y="3906"/>
                  </a:cubicBezTo>
                  <a:close/>
                  <a:moveTo>
                    <a:pt x="358" y="0"/>
                  </a:moveTo>
                  <a:cubicBezTo>
                    <a:pt x="167" y="0"/>
                    <a:pt x="0" y="143"/>
                    <a:pt x="0" y="358"/>
                  </a:cubicBezTo>
                  <a:lnTo>
                    <a:pt x="0" y="5335"/>
                  </a:lnTo>
                  <a:cubicBezTo>
                    <a:pt x="0" y="5502"/>
                    <a:pt x="143" y="5692"/>
                    <a:pt x="358" y="5692"/>
                  </a:cubicBezTo>
                  <a:lnTo>
                    <a:pt x="11431" y="5692"/>
                  </a:lnTo>
                  <a:cubicBezTo>
                    <a:pt x="11598" y="5692"/>
                    <a:pt x="11789" y="5525"/>
                    <a:pt x="11789" y="5335"/>
                  </a:cubicBezTo>
                  <a:lnTo>
                    <a:pt x="11789" y="358"/>
                  </a:lnTo>
                  <a:cubicBezTo>
                    <a:pt x="11765" y="143"/>
                    <a:pt x="11598" y="0"/>
                    <a:pt x="114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 name="Google Shape;702;p43"/>
          <p:cNvGrpSpPr/>
          <p:nvPr/>
        </p:nvGrpSpPr>
        <p:grpSpPr>
          <a:xfrm>
            <a:off x="759405" y="3929252"/>
            <a:ext cx="387920" cy="472975"/>
            <a:chOff x="759405" y="3486920"/>
            <a:chExt cx="387920" cy="472975"/>
          </a:xfrm>
        </p:grpSpPr>
        <p:sp>
          <p:nvSpPr>
            <p:cNvPr id="703" name="Google Shape;703;p43"/>
            <p:cNvSpPr/>
            <p:nvPr/>
          </p:nvSpPr>
          <p:spPr>
            <a:xfrm>
              <a:off x="938059" y="3836606"/>
              <a:ext cx="28686" cy="28686"/>
            </a:xfrm>
            <a:custGeom>
              <a:rect b="b" l="l" r="r" t="t"/>
              <a:pathLst>
                <a:path extrusionOk="0" h="715" w="715">
                  <a:moveTo>
                    <a:pt x="358" y="0"/>
                  </a:moveTo>
                  <a:cubicBezTo>
                    <a:pt x="143" y="0"/>
                    <a:pt x="0" y="167"/>
                    <a:pt x="0" y="357"/>
                  </a:cubicBezTo>
                  <a:cubicBezTo>
                    <a:pt x="0" y="572"/>
                    <a:pt x="191" y="715"/>
                    <a:pt x="358" y="715"/>
                  </a:cubicBezTo>
                  <a:cubicBezTo>
                    <a:pt x="572" y="715"/>
                    <a:pt x="715" y="524"/>
                    <a:pt x="715" y="357"/>
                  </a:cubicBezTo>
                  <a:cubicBezTo>
                    <a:pt x="715" y="167"/>
                    <a:pt x="572" y="24"/>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3"/>
            <p:cNvSpPr/>
            <p:nvPr/>
          </p:nvSpPr>
          <p:spPr>
            <a:xfrm>
              <a:off x="759405" y="3742003"/>
              <a:ext cx="387920" cy="217892"/>
            </a:xfrm>
            <a:custGeom>
              <a:rect b="b" l="l" r="r" t="t"/>
              <a:pathLst>
                <a:path extrusionOk="0" h="5431" w="9669">
                  <a:moveTo>
                    <a:pt x="4835" y="1668"/>
                  </a:moveTo>
                  <a:cubicBezTo>
                    <a:pt x="5406" y="1668"/>
                    <a:pt x="5882" y="2144"/>
                    <a:pt x="5882" y="2715"/>
                  </a:cubicBezTo>
                  <a:cubicBezTo>
                    <a:pt x="5859" y="3287"/>
                    <a:pt x="5406" y="3763"/>
                    <a:pt x="4835" y="3763"/>
                  </a:cubicBezTo>
                  <a:cubicBezTo>
                    <a:pt x="4287" y="3763"/>
                    <a:pt x="3810" y="3287"/>
                    <a:pt x="3810" y="2715"/>
                  </a:cubicBezTo>
                  <a:cubicBezTo>
                    <a:pt x="3810" y="2144"/>
                    <a:pt x="4287" y="1668"/>
                    <a:pt x="4835" y="1668"/>
                  </a:cubicBezTo>
                  <a:close/>
                  <a:moveTo>
                    <a:pt x="357" y="1"/>
                  </a:moveTo>
                  <a:cubicBezTo>
                    <a:pt x="167" y="1"/>
                    <a:pt x="0" y="143"/>
                    <a:pt x="0" y="358"/>
                  </a:cubicBezTo>
                  <a:lnTo>
                    <a:pt x="0" y="5073"/>
                  </a:lnTo>
                  <a:cubicBezTo>
                    <a:pt x="0" y="5240"/>
                    <a:pt x="143" y="5430"/>
                    <a:pt x="357" y="5430"/>
                  </a:cubicBezTo>
                  <a:lnTo>
                    <a:pt x="9312" y="5430"/>
                  </a:lnTo>
                  <a:cubicBezTo>
                    <a:pt x="9478" y="5430"/>
                    <a:pt x="9669" y="5264"/>
                    <a:pt x="9669" y="5073"/>
                  </a:cubicBezTo>
                  <a:lnTo>
                    <a:pt x="9669" y="358"/>
                  </a:lnTo>
                  <a:cubicBezTo>
                    <a:pt x="9669" y="191"/>
                    <a:pt x="9526" y="1"/>
                    <a:pt x="93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3"/>
            <p:cNvSpPr/>
            <p:nvPr/>
          </p:nvSpPr>
          <p:spPr>
            <a:xfrm>
              <a:off x="816736" y="3486920"/>
              <a:ext cx="272335" cy="122326"/>
            </a:xfrm>
            <a:custGeom>
              <a:rect b="b" l="l" r="r" t="t"/>
              <a:pathLst>
                <a:path extrusionOk="0" h="3049" w="6788">
                  <a:moveTo>
                    <a:pt x="3382" y="0"/>
                  </a:moveTo>
                  <a:cubicBezTo>
                    <a:pt x="1619" y="0"/>
                    <a:pt x="167" y="1334"/>
                    <a:pt x="0" y="3048"/>
                  </a:cubicBezTo>
                  <a:cubicBezTo>
                    <a:pt x="714" y="2096"/>
                    <a:pt x="1786" y="1548"/>
                    <a:pt x="3001" y="1548"/>
                  </a:cubicBezTo>
                  <a:lnTo>
                    <a:pt x="3763" y="1548"/>
                  </a:lnTo>
                  <a:cubicBezTo>
                    <a:pt x="5001" y="1548"/>
                    <a:pt x="6097" y="2096"/>
                    <a:pt x="6787" y="3048"/>
                  </a:cubicBezTo>
                  <a:cubicBezTo>
                    <a:pt x="6620" y="1358"/>
                    <a:pt x="5144" y="0"/>
                    <a:pt x="338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43"/>
            <p:cNvSpPr/>
            <p:nvPr/>
          </p:nvSpPr>
          <p:spPr>
            <a:xfrm>
              <a:off x="817659" y="3609206"/>
              <a:ext cx="44012" cy="107040"/>
            </a:xfrm>
            <a:custGeom>
              <a:rect b="b" l="l" r="r" t="t"/>
              <a:pathLst>
                <a:path extrusionOk="0" h="2668" w="1097">
                  <a:moveTo>
                    <a:pt x="953" y="0"/>
                  </a:moveTo>
                  <a:cubicBezTo>
                    <a:pt x="358" y="548"/>
                    <a:pt x="1" y="1358"/>
                    <a:pt x="1" y="2215"/>
                  </a:cubicBezTo>
                  <a:lnTo>
                    <a:pt x="1" y="2668"/>
                  </a:lnTo>
                  <a:lnTo>
                    <a:pt x="1096" y="2668"/>
                  </a:lnTo>
                  <a:cubicBezTo>
                    <a:pt x="977" y="2382"/>
                    <a:pt x="953" y="2096"/>
                    <a:pt x="953" y="1834"/>
                  </a:cubicBezTo>
                  <a:lnTo>
                    <a:pt x="95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43"/>
            <p:cNvSpPr/>
            <p:nvPr/>
          </p:nvSpPr>
          <p:spPr>
            <a:xfrm>
              <a:off x="883616" y="3574823"/>
              <a:ext cx="142386" cy="139497"/>
            </a:xfrm>
            <a:custGeom>
              <a:rect b="b" l="l" r="r" t="t"/>
              <a:pathLst>
                <a:path extrusionOk="0" h="3477" w="3549">
                  <a:moveTo>
                    <a:pt x="1381" y="0"/>
                  </a:moveTo>
                  <a:cubicBezTo>
                    <a:pt x="881" y="0"/>
                    <a:pt x="429" y="119"/>
                    <a:pt x="24" y="333"/>
                  </a:cubicBezTo>
                  <a:lnTo>
                    <a:pt x="24" y="1500"/>
                  </a:lnTo>
                  <a:lnTo>
                    <a:pt x="1024" y="1691"/>
                  </a:lnTo>
                  <a:cubicBezTo>
                    <a:pt x="1215" y="1762"/>
                    <a:pt x="1334" y="1929"/>
                    <a:pt x="1310" y="2120"/>
                  </a:cubicBezTo>
                  <a:cubicBezTo>
                    <a:pt x="1245" y="2272"/>
                    <a:pt x="1100" y="2385"/>
                    <a:pt x="930" y="2385"/>
                  </a:cubicBezTo>
                  <a:cubicBezTo>
                    <a:pt x="914" y="2385"/>
                    <a:pt x="898" y="2384"/>
                    <a:pt x="881" y="2382"/>
                  </a:cubicBezTo>
                  <a:lnTo>
                    <a:pt x="0" y="2191"/>
                  </a:lnTo>
                  <a:lnTo>
                    <a:pt x="0" y="2643"/>
                  </a:lnTo>
                  <a:cubicBezTo>
                    <a:pt x="0" y="2953"/>
                    <a:pt x="48" y="3215"/>
                    <a:pt x="191" y="3477"/>
                  </a:cubicBezTo>
                  <a:lnTo>
                    <a:pt x="3334" y="3477"/>
                  </a:lnTo>
                  <a:cubicBezTo>
                    <a:pt x="3477" y="3239"/>
                    <a:pt x="3525" y="2953"/>
                    <a:pt x="3525" y="2643"/>
                  </a:cubicBezTo>
                  <a:lnTo>
                    <a:pt x="3525" y="2191"/>
                  </a:lnTo>
                  <a:lnTo>
                    <a:pt x="2620" y="2382"/>
                  </a:lnTo>
                  <a:cubicBezTo>
                    <a:pt x="2603" y="2384"/>
                    <a:pt x="2587" y="2385"/>
                    <a:pt x="2570" y="2385"/>
                  </a:cubicBezTo>
                  <a:cubicBezTo>
                    <a:pt x="2394" y="2385"/>
                    <a:pt x="2213" y="2272"/>
                    <a:pt x="2191" y="2120"/>
                  </a:cubicBezTo>
                  <a:cubicBezTo>
                    <a:pt x="2167" y="1929"/>
                    <a:pt x="2286" y="1762"/>
                    <a:pt x="2501" y="1667"/>
                  </a:cubicBezTo>
                  <a:lnTo>
                    <a:pt x="3548" y="1453"/>
                  </a:lnTo>
                  <a:lnTo>
                    <a:pt x="3548" y="357"/>
                  </a:lnTo>
                  <a:cubicBezTo>
                    <a:pt x="3144" y="119"/>
                    <a:pt x="2667" y="0"/>
                    <a:pt x="216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3"/>
            <p:cNvSpPr/>
            <p:nvPr/>
          </p:nvSpPr>
          <p:spPr>
            <a:xfrm>
              <a:off x="1046985" y="3609206"/>
              <a:ext cx="43009" cy="105114"/>
            </a:xfrm>
            <a:custGeom>
              <a:rect b="b" l="l" r="r" t="t"/>
              <a:pathLst>
                <a:path extrusionOk="0" h="2620" w="1072">
                  <a:moveTo>
                    <a:pt x="143" y="0"/>
                  </a:moveTo>
                  <a:lnTo>
                    <a:pt x="143" y="1786"/>
                  </a:lnTo>
                  <a:cubicBezTo>
                    <a:pt x="143" y="2072"/>
                    <a:pt x="96" y="2358"/>
                    <a:pt x="0" y="2620"/>
                  </a:cubicBezTo>
                  <a:lnTo>
                    <a:pt x="1072" y="2620"/>
                  </a:lnTo>
                  <a:lnTo>
                    <a:pt x="1072" y="2191"/>
                  </a:lnTo>
                  <a:cubicBezTo>
                    <a:pt x="1072" y="1358"/>
                    <a:pt x="715" y="572"/>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 name="Google Shape;709;p43"/>
          <p:cNvGrpSpPr/>
          <p:nvPr/>
        </p:nvGrpSpPr>
        <p:grpSpPr>
          <a:xfrm>
            <a:off x="716396" y="4972328"/>
            <a:ext cx="473938" cy="472975"/>
            <a:chOff x="716396" y="4233112"/>
            <a:chExt cx="473938" cy="472975"/>
          </a:xfrm>
        </p:grpSpPr>
        <p:sp>
          <p:nvSpPr>
            <p:cNvPr id="710" name="Google Shape;710;p43"/>
            <p:cNvSpPr/>
            <p:nvPr/>
          </p:nvSpPr>
          <p:spPr>
            <a:xfrm>
              <a:off x="749856" y="4377384"/>
              <a:ext cx="407017" cy="227400"/>
            </a:xfrm>
            <a:custGeom>
              <a:rect b="b" l="l" r="r" t="t"/>
              <a:pathLst>
                <a:path extrusionOk="0" h="5668" w="10145">
                  <a:moveTo>
                    <a:pt x="8099" y="948"/>
                  </a:moveTo>
                  <a:cubicBezTo>
                    <a:pt x="8174" y="948"/>
                    <a:pt x="8250" y="973"/>
                    <a:pt x="8311" y="1024"/>
                  </a:cubicBezTo>
                  <a:cubicBezTo>
                    <a:pt x="8478" y="1143"/>
                    <a:pt x="8502" y="1334"/>
                    <a:pt x="8383" y="1500"/>
                  </a:cubicBezTo>
                  <a:lnTo>
                    <a:pt x="8002" y="1977"/>
                  </a:lnTo>
                  <a:lnTo>
                    <a:pt x="8407" y="1977"/>
                  </a:lnTo>
                  <a:cubicBezTo>
                    <a:pt x="8526" y="1977"/>
                    <a:pt x="8669" y="2048"/>
                    <a:pt x="8716" y="2167"/>
                  </a:cubicBezTo>
                  <a:cubicBezTo>
                    <a:pt x="8764" y="2334"/>
                    <a:pt x="8764" y="2453"/>
                    <a:pt x="8716" y="2524"/>
                  </a:cubicBezTo>
                  <a:cubicBezTo>
                    <a:pt x="8716" y="2572"/>
                    <a:pt x="7883" y="3572"/>
                    <a:pt x="7835" y="3596"/>
                  </a:cubicBezTo>
                  <a:cubicBezTo>
                    <a:pt x="7787" y="3691"/>
                    <a:pt x="7668" y="3715"/>
                    <a:pt x="7573" y="3715"/>
                  </a:cubicBezTo>
                  <a:cubicBezTo>
                    <a:pt x="7478" y="3715"/>
                    <a:pt x="7430" y="3691"/>
                    <a:pt x="7359" y="3644"/>
                  </a:cubicBezTo>
                  <a:cubicBezTo>
                    <a:pt x="7216" y="3525"/>
                    <a:pt x="7192" y="3310"/>
                    <a:pt x="7311" y="3167"/>
                  </a:cubicBezTo>
                  <a:lnTo>
                    <a:pt x="7692" y="2691"/>
                  </a:lnTo>
                  <a:lnTo>
                    <a:pt x="7287" y="2691"/>
                  </a:lnTo>
                  <a:cubicBezTo>
                    <a:pt x="7168" y="2691"/>
                    <a:pt x="7001" y="2596"/>
                    <a:pt x="6978" y="2477"/>
                  </a:cubicBezTo>
                  <a:cubicBezTo>
                    <a:pt x="6930" y="2358"/>
                    <a:pt x="6954" y="2215"/>
                    <a:pt x="7001" y="2120"/>
                  </a:cubicBezTo>
                  <a:lnTo>
                    <a:pt x="7835" y="1072"/>
                  </a:lnTo>
                  <a:cubicBezTo>
                    <a:pt x="7903" y="991"/>
                    <a:pt x="8001" y="948"/>
                    <a:pt x="8099" y="948"/>
                  </a:cubicBezTo>
                  <a:close/>
                  <a:moveTo>
                    <a:pt x="2574" y="972"/>
                  </a:moveTo>
                  <a:cubicBezTo>
                    <a:pt x="2649" y="972"/>
                    <a:pt x="2725" y="997"/>
                    <a:pt x="2786" y="1048"/>
                  </a:cubicBezTo>
                  <a:cubicBezTo>
                    <a:pt x="2929" y="1167"/>
                    <a:pt x="2953" y="1381"/>
                    <a:pt x="2858" y="1524"/>
                  </a:cubicBezTo>
                  <a:lnTo>
                    <a:pt x="2453" y="2001"/>
                  </a:lnTo>
                  <a:lnTo>
                    <a:pt x="2882" y="2001"/>
                  </a:lnTo>
                  <a:cubicBezTo>
                    <a:pt x="3001" y="2001"/>
                    <a:pt x="3120" y="2048"/>
                    <a:pt x="3167" y="2167"/>
                  </a:cubicBezTo>
                  <a:cubicBezTo>
                    <a:pt x="3239" y="2286"/>
                    <a:pt x="3239" y="2453"/>
                    <a:pt x="3144" y="2572"/>
                  </a:cubicBezTo>
                  <a:lnTo>
                    <a:pt x="2310" y="3596"/>
                  </a:lnTo>
                  <a:cubicBezTo>
                    <a:pt x="2241" y="3693"/>
                    <a:pt x="2139" y="3742"/>
                    <a:pt x="2038" y="3742"/>
                  </a:cubicBezTo>
                  <a:cubicBezTo>
                    <a:pt x="1965" y="3742"/>
                    <a:pt x="1893" y="3717"/>
                    <a:pt x="1834" y="3668"/>
                  </a:cubicBezTo>
                  <a:cubicBezTo>
                    <a:pt x="1691" y="3548"/>
                    <a:pt x="1667" y="3334"/>
                    <a:pt x="1786" y="3191"/>
                  </a:cubicBezTo>
                  <a:lnTo>
                    <a:pt x="2167" y="2715"/>
                  </a:lnTo>
                  <a:lnTo>
                    <a:pt x="1738" y="2715"/>
                  </a:lnTo>
                  <a:cubicBezTo>
                    <a:pt x="1619" y="2715"/>
                    <a:pt x="1477" y="2620"/>
                    <a:pt x="1453" y="2501"/>
                  </a:cubicBezTo>
                  <a:cubicBezTo>
                    <a:pt x="1381" y="2382"/>
                    <a:pt x="1429" y="2239"/>
                    <a:pt x="1477" y="2143"/>
                  </a:cubicBezTo>
                  <a:lnTo>
                    <a:pt x="2310" y="1096"/>
                  </a:lnTo>
                  <a:cubicBezTo>
                    <a:pt x="2378" y="1014"/>
                    <a:pt x="2476" y="972"/>
                    <a:pt x="2574" y="972"/>
                  </a:cubicBezTo>
                  <a:close/>
                  <a:moveTo>
                    <a:pt x="5073" y="2810"/>
                  </a:moveTo>
                  <a:cubicBezTo>
                    <a:pt x="4787" y="2810"/>
                    <a:pt x="4549" y="3048"/>
                    <a:pt x="4549" y="3334"/>
                  </a:cubicBezTo>
                  <a:cubicBezTo>
                    <a:pt x="4549" y="3644"/>
                    <a:pt x="4787" y="3882"/>
                    <a:pt x="5073" y="3882"/>
                  </a:cubicBezTo>
                  <a:cubicBezTo>
                    <a:pt x="5382" y="3882"/>
                    <a:pt x="5620" y="3644"/>
                    <a:pt x="5620" y="3334"/>
                  </a:cubicBezTo>
                  <a:cubicBezTo>
                    <a:pt x="5620" y="3072"/>
                    <a:pt x="5382" y="2810"/>
                    <a:pt x="5073" y="2810"/>
                  </a:cubicBezTo>
                  <a:close/>
                  <a:moveTo>
                    <a:pt x="5001" y="4596"/>
                  </a:moveTo>
                  <a:cubicBezTo>
                    <a:pt x="4334" y="4596"/>
                    <a:pt x="3763" y="5025"/>
                    <a:pt x="3596" y="5668"/>
                  </a:cubicBezTo>
                  <a:lnTo>
                    <a:pt x="6478" y="5668"/>
                  </a:lnTo>
                  <a:cubicBezTo>
                    <a:pt x="6358" y="5025"/>
                    <a:pt x="5787" y="4596"/>
                    <a:pt x="5120" y="4596"/>
                  </a:cubicBezTo>
                  <a:close/>
                  <a:moveTo>
                    <a:pt x="357" y="0"/>
                  </a:moveTo>
                  <a:cubicBezTo>
                    <a:pt x="167" y="0"/>
                    <a:pt x="0" y="143"/>
                    <a:pt x="0" y="357"/>
                  </a:cubicBezTo>
                  <a:lnTo>
                    <a:pt x="0" y="5668"/>
                  </a:lnTo>
                  <a:lnTo>
                    <a:pt x="2905" y="5668"/>
                  </a:lnTo>
                  <a:cubicBezTo>
                    <a:pt x="3024" y="4977"/>
                    <a:pt x="3477" y="4406"/>
                    <a:pt x="4072" y="4120"/>
                  </a:cubicBezTo>
                  <a:cubicBezTo>
                    <a:pt x="3929" y="3906"/>
                    <a:pt x="3810" y="3644"/>
                    <a:pt x="3810" y="3358"/>
                  </a:cubicBezTo>
                  <a:cubicBezTo>
                    <a:pt x="3810" y="2691"/>
                    <a:pt x="4358" y="2143"/>
                    <a:pt x="5025" y="2143"/>
                  </a:cubicBezTo>
                  <a:cubicBezTo>
                    <a:pt x="5668" y="2143"/>
                    <a:pt x="6239" y="2715"/>
                    <a:pt x="6239" y="3358"/>
                  </a:cubicBezTo>
                  <a:cubicBezTo>
                    <a:pt x="6239" y="3668"/>
                    <a:pt x="6144" y="3906"/>
                    <a:pt x="5977" y="4120"/>
                  </a:cubicBezTo>
                  <a:cubicBezTo>
                    <a:pt x="6573" y="4406"/>
                    <a:pt x="7001" y="4977"/>
                    <a:pt x="7121" y="5668"/>
                  </a:cubicBezTo>
                  <a:lnTo>
                    <a:pt x="10050" y="5668"/>
                  </a:lnTo>
                  <a:lnTo>
                    <a:pt x="10050" y="357"/>
                  </a:lnTo>
                  <a:cubicBezTo>
                    <a:pt x="10145" y="143"/>
                    <a:pt x="9954" y="0"/>
                    <a:pt x="97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3"/>
            <p:cNvSpPr/>
            <p:nvPr/>
          </p:nvSpPr>
          <p:spPr>
            <a:xfrm>
              <a:off x="893165" y="4233112"/>
              <a:ext cx="121363" cy="115385"/>
            </a:xfrm>
            <a:custGeom>
              <a:rect b="b" l="l" r="r" t="t"/>
              <a:pathLst>
                <a:path extrusionOk="0" h="2876" w="3025">
                  <a:moveTo>
                    <a:pt x="1501" y="0"/>
                  </a:moveTo>
                  <a:cubicBezTo>
                    <a:pt x="1334" y="0"/>
                    <a:pt x="1143" y="143"/>
                    <a:pt x="1143" y="357"/>
                  </a:cubicBezTo>
                  <a:lnTo>
                    <a:pt x="1143" y="1715"/>
                  </a:lnTo>
                  <a:lnTo>
                    <a:pt x="619" y="1191"/>
                  </a:lnTo>
                  <a:cubicBezTo>
                    <a:pt x="548" y="1119"/>
                    <a:pt x="459" y="1084"/>
                    <a:pt x="372" y="1084"/>
                  </a:cubicBezTo>
                  <a:cubicBezTo>
                    <a:pt x="286" y="1084"/>
                    <a:pt x="203" y="1119"/>
                    <a:pt x="143" y="1191"/>
                  </a:cubicBezTo>
                  <a:cubicBezTo>
                    <a:pt x="0" y="1334"/>
                    <a:pt x="0" y="1548"/>
                    <a:pt x="143" y="1667"/>
                  </a:cubicBezTo>
                  <a:lnTo>
                    <a:pt x="1262" y="2786"/>
                  </a:lnTo>
                  <a:cubicBezTo>
                    <a:pt x="1322" y="2846"/>
                    <a:pt x="1411" y="2876"/>
                    <a:pt x="1501" y="2876"/>
                  </a:cubicBezTo>
                  <a:cubicBezTo>
                    <a:pt x="1590" y="2876"/>
                    <a:pt x="1679" y="2846"/>
                    <a:pt x="1739" y="2786"/>
                  </a:cubicBezTo>
                  <a:lnTo>
                    <a:pt x="2882" y="1667"/>
                  </a:lnTo>
                  <a:cubicBezTo>
                    <a:pt x="3025" y="1524"/>
                    <a:pt x="3001" y="1310"/>
                    <a:pt x="2882" y="1191"/>
                  </a:cubicBezTo>
                  <a:cubicBezTo>
                    <a:pt x="2810" y="1119"/>
                    <a:pt x="2721" y="1084"/>
                    <a:pt x="2632" y="1084"/>
                  </a:cubicBezTo>
                  <a:cubicBezTo>
                    <a:pt x="2542" y="1084"/>
                    <a:pt x="2453" y="1119"/>
                    <a:pt x="2382" y="1191"/>
                  </a:cubicBezTo>
                  <a:lnTo>
                    <a:pt x="1834" y="1715"/>
                  </a:lnTo>
                  <a:lnTo>
                    <a:pt x="1834" y="357"/>
                  </a:lnTo>
                  <a:cubicBezTo>
                    <a:pt x="1834" y="167"/>
                    <a:pt x="1691" y="24"/>
                    <a:pt x="1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43"/>
            <p:cNvSpPr/>
            <p:nvPr/>
          </p:nvSpPr>
          <p:spPr>
            <a:xfrm>
              <a:off x="716396" y="4234516"/>
              <a:ext cx="116589" cy="115185"/>
            </a:xfrm>
            <a:custGeom>
              <a:rect b="b" l="l" r="r" t="t"/>
              <a:pathLst>
                <a:path extrusionOk="0" h="2871" w="2906">
                  <a:moveTo>
                    <a:pt x="373" y="1"/>
                  </a:moveTo>
                  <a:cubicBezTo>
                    <a:pt x="286" y="1"/>
                    <a:pt x="203" y="37"/>
                    <a:pt x="143" y="108"/>
                  </a:cubicBezTo>
                  <a:cubicBezTo>
                    <a:pt x="1" y="251"/>
                    <a:pt x="1" y="465"/>
                    <a:pt x="143" y="584"/>
                  </a:cubicBezTo>
                  <a:lnTo>
                    <a:pt x="1715" y="2156"/>
                  </a:lnTo>
                  <a:lnTo>
                    <a:pt x="953" y="2156"/>
                  </a:lnTo>
                  <a:cubicBezTo>
                    <a:pt x="763" y="2156"/>
                    <a:pt x="596" y="2323"/>
                    <a:pt x="596" y="2513"/>
                  </a:cubicBezTo>
                  <a:cubicBezTo>
                    <a:pt x="596" y="2704"/>
                    <a:pt x="739" y="2871"/>
                    <a:pt x="953" y="2871"/>
                  </a:cubicBezTo>
                  <a:lnTo>
                    <a:pt x="2549" y="2871"/>
                  </a:lnTo>
                  <a:cubicBezTo>
                    <a:pt x="2739" y="2871"/>
                    <a:pt x="2906" y="2728"/>
                    <a:pt x="2906" y="2513"/>
                  </a:cubicBezTo>
                  <a:lnTo>
                    <a:pt x="2906" y="918"/>
                  </a:lnTo>
                  <a:cubicBezTo>
                    <a:pt x="2882" y="703"/>
                    <a:pt x="2739" y="561"/>
                    <a:pt x="2549" y="561"/>
                  </a:cubicBezTo>
                  <a:cubicBezTo>
                    <a:pt x="2382" y="561"/>
                    <a:pt x="2191" y="703"/>
                    <a:pt x="2191" y="918"/>
                  </a:cubicBezTo>
                  <a:lnTo>
                    <a:pt x="2191" y="1680"/>
                  </a:lnTo>
                  <a:lnTo>
                    <a:pt x="620" y="108"/>
                  </a:lnTo>
                  <a:cubicBezTo>
                    <a:pt x="548" y="37"/>
                    <a:pt x="459" y="1"/>
                    <a:pt x="37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3"/>
            <p:cNvSpPr/>
            <p:nvPr/>
          </p:nvSpPr>
          <p:spPr>
            <a:xfrm>
              <a:off x="1074668" y="4233594"/>
              <a:ext cx="115666" cy="115144"/>
            </a:xfrm>
            <a:custGeom>
              <a:rect b="b" l="l" r="r" t="t"/>
              <a:pathLst>
                <a:path extrusionOk="0" h="2870" w="2883">
                  <a:moveTo>
                    <a:pt x="2516" y="0"/>
                  </a:moveTo>
                  <a:cubicBezTo>
                    <a:pt x="2430" y="0"/>
                    <a:pt x="2347" y="36"/>
                    <a:pt x="2287" y="107"/>
                  </a:cubicBezTo>
                  <a:lnTo>
                    <a:pt x="715" y="1679"/>
                  </a:lnTo>
                  <a:lnTo>
                    <a:pt x="715" y="917"/>
                  </a:lnTo>
                  <a:cubicBezTo>
                    <a:pt x="715" y="726"/>
                    <a:pt x="549" y="560"/>
                    <a:pt x="358" y="560"/>
                  </a:cubicBezTo>
                  <a:cubicBezTo>
                    <a:pt x="168" y="560"/>
                    <a:pt x="1" y="703"/>
                    <a:pt x="1" y="917"/>
                  </a:cubicBezTo>
                  <a:lnTo>
                    <a:pt x="1" y="2512"/>
                  </a:lnTo>
                  <a:cubicBezTo>
                    <a:pt x="1" y="2703"/>
                    <a:pt x="144" y="2870"/>
                    <a:pt x="358" y="2870"/>
                  </a:cubicBezTo>
                  <a:lnTo>
                    <a:pt x="1954" y="2870"/>
                  </a:lnTo>
                  <a:cubicBezTo>
                    <a:pt x="2144" y="2870"/>
                    <a:pt x="2311" y="2727"/>
                    <a:pt x="2311" y="2512"/>
                  </a:cubicBezTo>
                  <a:cubicBezTo>
                    <a:pt x="2311" y="2322"/>
                    <a:pt x="2168" y="2155"/>
                    <a:pt x="1954" y="2155"/>
                  </a:cubicBezTo>
                  <a:lnTo>
                    <a:pt x="1192" y="2155"/>
                  </a:lnTo>
                  <a:lnTo>
                    <a:pt x="2763" y="584"/>
                  </a:lnTo>
                  <a:cubicBezTo>
                    <a:pt x="2883" y="464"/>
                    <a:pt x="2883" y="250"/>
                    <a:pt x="2763" y="107"/>
                  </a:cubicBezTo>
                  <a:cubicBezTo>
                    <a:pt x="2692" y="36"/>
                    <a:pt x="2603" y="0"/>
                    <a:pt x="25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3"/>
            <p:cNvSpPr/>
            <p:nvPr/>
          </p:nvSpPr>
          <p:spPr>
            <a:xfrm>
              <a:off x="716396" y="4631504"/>
              <a:ext cx="472975" cy="74583"/>
            </a:xfrm>
            <a:custGeom>
              <a:rect b="b" l="l" r="r" t="t"/>
              <a:pathLst>
                <a:path extrusionOk="0" h="1859" w="11789">
                  <a:moveTo>
                    <a:pt x="358" y="1"/>
                  </a:moveTo>
                  <a:cubicBezTo>
                    <a:pt x="143" y="1"/>
                    <a:pt x="1" y="191"/>
                    <a:pt x="1" y="358"/>
                  </a:cubicBezTo>
                  <a:lnTo>
                    <a:pt x="1" y="715"/>
                  </a:lnTo>
                  <a:cubicBezTo>
                    <a:pt x="1" y="1358"/>
                    <a:pt x="501" y="1858"/>
                    <a:pt x="1120" y="1858"/>
                  </a:cubicBezTo>
                  <a:lnTo>
                    <a:pt x="10646" y="1858"/>
                  </a:lnTo>
                  <a:cubicBezTo>
                    <a:pt x="11265" y="1858"/>
                    <a:pt x="11789" y="1358"/>
                    <a:pt x="11789" y="715"/>
                  </a:cubicBezTo>
                  <a:lnTo>
                    <a:pt x="11789" y="358"/>
                  </a:lnTo>
                  <a:cubicBezTo>
                    <a:pt x="11789" y="167"/>
                    <a:pt x="11622" y="1"/>
                    <a:pt x="114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 name="Google Shape;715;p43"/>
          <p:cNvGrpSpPr/>
          <p:nvPr/>
        </p:nvGrpSpPr>
        <p:grpSpPr>
          <a:xfrm>
            <a:off x="9499065" y="1840090"/>
            <a:ext cx="474900" cy="474058"/>
            <a:chOff x="9496859" y="1992490"/>
            <a:chExt cx="474900" cy="474058"/>
          </a:xfrm>
        </p:grpSpPr>
        <p:sp>
          <p:nvSpPr>
            <p:cNvPr id="716" name="Google Shape;716;p43"/>
            <p:cNvSpPr/>
            <p:nvPr/>
          </p:nvSpPr>
          <p:spPr>
            <a:xfrm>
              <a:off x="9498784" y="2217122"/>
              <a:ext cx="472975" cy="249426"/>
            </a:xfrm>
            <a:custGeom>
              <a:rect b="b" l="l" r="r" t="t"/>
              <a:pathLst>
                <a:path extrusionOk="0" h="6217" w="11789">
                  <a:moveTo>
                    <a:pt x="7502" y="1334"/>
                  </a:moveTo>
                  <a:cubicBezTo>
                    <a:pt x="7692" y="1334"/>
                    <a:pt x="7859" y="1477"/>
                    <a:pt x="7859" y="1692"/>
                  </a:cubicBezTo>
                  <a:cubicBezTo>
                    <a:pt x="7859" y="1906"/>
                    <a:pt x="7716" y="2049"/>
                    <a:pt x="7502" y="2049"/>
                  </a:cubicBezTo>
                  <a:lnTo>
                    <a:pt x="6573" y="2049"/>
                  </a:lnTo>
                  <a:cubicBezTo>
                    <a:pt x="6406" y="2049"/>
                    <a:pt x="6216" y="1906"/>
                    <a:pt x="6216" y="1692"/>
                  </a:cubicBezTo>
                  <a:cubicBezTo>
                    <a:pt x="6216" y="1525"/>
                    <a:pt x="6383" y="1334"/>
                    <a:pt x="6573" y="1334"/>
                  </a:cubicBezTo>
                  <a:close/>
                  <a:moveTo>
                    <a:pt x="8883" y="1334"/>
                  </a:moveTo>
                  <a:cubicBezTo>
                    <a:pt x="9050" y="1334"/>
                    <a:pt x="9240" y="1477"/>
                    <a:pt x="9240" y="1692"/>
                  </a:cubicBezTo>
                  <a:cubicBezTo>
                    <a:pt x="9240" y="1906"/>
                    <a:pt x="9050" y="2049"/>
                    <a:pt x="8883" y="2049"/>
                  </a:cubicBezTo>
                  <a:cubicBezTo>
                    <a:pt x="8693" y="2049"/>
                    <a:pt x="8526" y="1906"/>
                    <a:pt x="8526" y="1692"/>
                  </a:cubicBezTo>
                  <a:cubicBezTo>
                    <a:pt x="8526" y="1525"/>
                    <a:pt x="8669" y="1334"/>
                    <a:pt x="8883" y="1334"/>
                  </a:cubicBezTo>
                  <a:close/>
                  <a:moveTo>
                    <a:pt x="10241" y="1334"/>
                  </a:moveTo>
                  <a:cubicBezTo>
                    <a:pt x="10431" y="1334"/>
                    <a:pt x="10598" y="1477"/>
                    <a:pt x="10598" y="1692"/>
                  </a:cubicBezTo>
                  <a:cubicBezTo>
                    <a:pt x="10598" y="1906"/>
                    <a:pt x="10455" y="2049"/>
                    <a:pt x="10241" y="2049"/>
                  </a:cubicBezTo>
                  <a:cubicBezTo>
                    <a:pt x="10074" y="2049"/>
                    <a:pt x="9883" y="1906"/>
                    <a:pt x="9883" y="1692"/>
                  </a:cubicBezTo>
                  <a:cubicBezTo>
                    <a:pt x="9883" y="1525"/>
                    <a:pt x="10026" y="1334"/>
                    <a:pt x="10241" y="1334"/>
                  </a:cubicBezTo>
                  <a:close/>
                  <a:moveTo>
                    <a:pt x="2858" y="1358"/>
                  </a:moveTo>
                  <a:cubicBezTo>
                    <a:pt x="3049" y="1358"/>
                    <a:pt x="3215" y="1525"/>
                    <a:pt x="3215" y="1716"/>
                  </a:cubicBezTo>
                  <a:cubicBezTo>
                    <a:pt x="3215" y="1906"/>
                    <a:pt x="3072" y="2073"/>
                    <a:pt x="2858" y="2073"/>
                  </a:cubicBezTo>
                  <a:lnTo>
                    <a:pt x="1929" y="2073"/>
                  </a:lnTo>
                  <a:cubicBezTo>
                    <a:pt x="1763" y="2073"/>
                    <a:pt x="1572" y="1930"/>
                    <a:pt x="1572" y="1716"/>
                  </a:cubicBezTo>
                  <a:cubicBezTo>
                    <a:pt x="1572" y="1525"/>
                    <a:pt x="1739" y="1358"/>
                    <a:pt x="1929" y="1358"/>
                  </a:cubicBezTo>
                  <a:close/>
                  <a:moveTo>
                    <a:pt x="5192" y="1358"/>
                  </a:moveTo>
                  <a:cubicBezTo>
                    <a:pt x="5359" y="1358"/>
                    <a:pt x="5549" y="1525"/>
                    <a:pt x="5549" y="1716"/>
                  </a:cubicBezTo>
                  <a:cubicBezTo>
                    <a:pt x="5549" y="1906"/>
                    <a:pt x="5382" y="2073"/>
                    <a:pt x="5192" y="2073"/>
                  </a:cubicBezTo>
                  <a:lnTo>
                    <a:pt x="4263" y="2073"/>
                  </a:lnTo>
                  <a:cubicBezTo>
                    <a:pt x="4073" y="2073"/>
                    <a:pt x="3906" y="1930"/>
                    <a:pt x="3906" y="1716"/>
                  </a:cubicBezTo>
                  <a:cubicBezTo>
                    <a:pt x="3906" y="1525"/>
                    <a:pt x="4049" y="1358"/>
                    <a:pt x="4263" y="1358"/>
                  </a:cubicBezTo>
                  <a:close/>
                  <a:moveTo>
                    <a:pt x="2858" y="2740"/>
                  </a:moveTo>
                  <a:cubicBezTo>
                    <a:pt x="3049" y="2740"/>
                    <a:pt x="3215" y="2882"/>
                    <a:pt x="3215" y="3097"/>
                  </a:cubicBezTo>
                  <a:cubicBezTo>
                    <a:pt x="3215" y="3263"/>
                    <a:pt x="3072" y="3454"/>
                    <a:pt x="2858" y="3454"/>
                  </a:cubicBezTo>
                  <a:lnTo>
                    <a:pt x="1929" y="3454"/>
                  </a:lnTo>
                  <a:cubicBezTo>
                    <a:pt x="1763" y="3454"/>
                    <a:pt x="1572" y="3311"/>
                    <a:pt x="1572" y="3097"/>
                  </a:cubicBezTo>
                  <a:cubicBezTo>
                    <a:pt x="1572" y="2906"/>
                    <a:pt x="1739" y="2740"/>
                    <a:pt x="1929" y="2740"/>
                  </a:cubicBezTo>
                  <a:close/>
                  <a:moveTo>
                    <a:pt x="5192" y="2740"/>
                  </a:moveTo>
                  <a:cubicBezTo>
                    <a:pt x="5359" y="2740"/>
                    <a:pt x="5549" y="2882"/>
                    <a:pt x="5549" y="3097"/>
                  </a:cubicBezTo>
                  <a:cubicBezTo>
                    <a:pt x="5549" y="3263"/>
                    <a:pt x="5382" y="3454"/>
                    <a:pt x="5192" y="3454"/>
                  </a:cubicBezTo>
                  <a:lnTo>
                    <a:pt x="4263" y="3454"/>
                  </a:lnTo>
                  <a:cubicBezTo>
                    <a:pt x="4073" y="3454"/>
                    <a:pt x="3906" y="3311"/>
                    <a:pt x="3906" y="3097"/>
                  </a:cubicBezTo>
                  <a:cubicBezTo>
                    <a:pt x="3906" y="2906"/>
                    <a:pt x="4049" y="2740"/>
                    <a:pt x="4263" y="2740"/>
                  </a:cubicBezTo>
                  <a:close/>
                  <a:moveTo>
                    <a:pt x="7502" y="2740"/>
                  </a:moveTo>
                  <a:cubicBezTo>
                    <a:pt x="7692" y="2740"/>
                    <a:pt x="7859" y="2882"/>
                    <a:pt x="7859" y="3097"/>
                  </a:cubicBezTo>
                  <a:cubicBezTo>
                    <a:pt x="7859" y="3263"/>
                    <a:pt x="7716" y="3454"/>
                    <a:pt x="7502" y="3454"/>
                  </a:cubicBezTo>
                  <a:lnTo>
                    <a:pt x="6573" y="3454"/>
                  </a:lnTo>
                  <a:cubicBezTo>
                    <a:pt x="6406" y="3454"/>
                    <a:pt x="6216" y="3311"/>
                    <a:pt x="6216" y="3097"/>
                  </a:cubicBezTo>
                  <a:cubicBezTo>
                    <a:pt x="6216" y="2906"/>
                    <a:pt x="6383" y="2740"/>
                    <a:pt x="6573" y="2740"/>
                  </a:cubicBezTo>
                  <a:close/>
                  <a:moveTo>
                    <a:pt x="8883" y="2740"/>
                  </a:moveTo>
                  <a:cubicBezTo>
                    <a:pt x="9050" y="2740"/>
                    <a:pt x="9240" y="2882"/>
                    <a:pt x="9240" y="3097"/>
                  </a:cubicBezTo>
                  <a:cubicBezTo>
                    <a:pt x="9240" y="3263"/>
                    <a:pt x="9050" y="3454"/>
                    <a:pt x="8883" y="3454"/>
                  </a:cubicBezTo>
                  <a:cubicBezTo>
                    <a:pt x="8693" y="3454"/>
                    <a:pt x="8526" y="3311"/>
                    <a:pt x="8526" y="3097"/>
                  </a:cubicBezTo>
                  <a:cubicBezTo>
                    <a:pt x="8526" y="2906"/>
                    <a:pt x="8669" y="2740"/>
                    <a:pt x="8883" y="2740"/>
                  </a:cubicBezTo>
                  <a:close/>
                  <a:moveTo>
                    <a:pt x="10241" y="2740"/>
                  </a:moveTo>
                  <a:cubicBezTo>
                    <a:pt x="10431" y="2740"/>
                    <a:pt x="10598" y="2882"/>
                    <a:pt x="10598" y="3097"/>
                  </a:cubicBezTo>
                  <a:cubicBezTo>
                    <a:pt x="10598" y="3263"/>
                    <a:pt x="10455" y="3454"/>
                    <a:pt x="10241" y="3454"/>
                  </a:cubicBezTo>
                  <a:cubicBezTo>
                    <a:pt x="10074" y="3454"/>
                    <a:pt x="9883" y="3311"/>
                    <a:pt x="9883" y="3097"/>
                  </a:cubicBezTo>
                  <a:cubicBezTo>
                    <a:pt x="9883" y="2906"/>
                    <a:pt x="10026" y="2740"/>
                    <a:pt x="10241" y="2740"/>
                  </a:cubicBezTo>
                  <a:close/>
                  <a:moveTo>
                    <a:pt x="1929" y="4097"/>
                  </a:moveTo>
                  <a:cubicBezTo>
                    <a:pt x="2120" y="4097"/>
                    <a:pt x="2286" y="4264"/>
                    <a:pt x="2286" y="4454"/>
                  </a:cubicBezTo>
                  <a:cubicBezTo>
                    <a:pt x="2263" y="4668"/>
                    <a:pt x="2120" y="4811"/>
                    <a:pt x="1929" y="4811"/>
                  </a:cubicBezTo>
                  <a:cubicBezTo>
                    <a:pt x="1763" y="4811"/>
                    <a:pt x="1572" y="4668"/>
                    <a:pt x="1572" y="4454"/>
                  </a:cubicBezTo>
                  <a:cubicBezTo>
                    <a:pt x="1572" y="4287"/>
                    <a:pt x="1739" y="4097"/>
                    <a:pt x="1929" y="4097"/>
                  </a:cubicBezTo>
                  <a:close/>
                  <a:moveTo>
                    <a:pt x="7502" y="4097"/>
                  </a:moveTo>
                  <a:cubicBezTo>
                    <a:pt x="7692" y="4097"/>
                    <a:pt x="7859" y="4264"/>
                    <a:pt x="7859" y="4454"/>
                  </a:cubicBezTo>
                  <a:cubicBezTo>
                    <a:pt x="7859" y="4668"/>
                    <a:pt x="7716" y="4811"/>
                    <a:pt x="7502" y="4811"/>
                  </a:cubicBezTo>
                  <a:lnTo>
                    <a:pt x="3310" y="4811"/>
                  </a:lnTo>
                  <a:cubicBezTo>
                    <a:pt x="3120" y="4811"/>
                    <a:pt x="2953" y="4668"/>
                    <a:pt x="2953" y="4454"/>
                  </a:cubicBezTo>
                  <a:cubicBezTo>
                    <a:pt x="2953" y="4287"/>
                    <a:pt x="3096" y="4097"/>
                    <a:pt x="3310" y="4097"/>
                  </a:cubicBezTo>
                  <a:close/>
                  <a:moveTo>
                    <a:pt x="8883" y="4097"/>
                  </a:moveTo>
                  <a:cubicBezTo>
                    <a:pt x="9050" y="4097"/>
                    <a:pt x="9240" y="4264"/>
                    <a:pt x="9240" y="4454"/>
                  </a:cubicBezTo>
                  <a:cubicBezTo>
                    <a:pt x="9240" y="4668"/>
                    <a:pt x="9050" y="4811"/>
                    <a:pt x="8883" y="4811"/>
                  </a:cubicBezTo>
                  <a:cubicBezTo>
                    <a:pt x="8693" y="4811"/>
                    <a:pt x="8526" y="4668"/>
                    <a:pt x="8526" y="4454"/>
                  </a:cubicBezTo>
                  <a:cubicBezTo>
                    <a:pt x="8526" y="4287"/>
                    <a:pt x="8669" y="4097"/>
                    <a:pt x="8883" y="4097"/>
                  </a:cubicBezTo>
                  <a:close/>
                  <a:moveTo>
                    <a:pt x="10241" y="4097"/>
                  </a:moveTo>
                  <a:cubicBezTo>
                    <a:pt x="10431" y="4097"/>
                    <a:pt x="10598" y="4264"/>
                    <a:pt x="10598" y="4454"/>
                  </a:cubicBezTo>
                  <a:cubicBezTo>
                    <a:pt x="10598" y="4668"/>
                    <a:pt x="10455" y="4811"/>
                    <a:pt x="10241" y="4811"/>
                  </a:cubicBezTo>
                  <a:cubicBezTo>
                    <a:pt x="10074" y="4811"/>
                    <a:pt x="9883" y="4668"/>
                    <a:pt x="9883" y="4454"/>
                  </a:cubicBezTo>
                  <a:cubicBezTo>
                    <a:pt x="9883" y="4287"/>
                    <a:pt x="10026" y="4097"/>
                    <a:pt x="10241" y="4097"/>
                  </a:cubicBezTo>
                  <a:close/>
                  <a:moveTo>
                    <a:pt x="357" y="1"/>
                  </a:moveTo>
                  <a:cubicBezTo>
                    <a:pt x="167" y="1"/>
                    <a:pt x="0" y="144"/>
                    <a:pt x="0" y="358"/>
                  </a:cubicBezTo>
                  <a:lnTo>
                    <a:pt x="0" y="5859"/>
                  </a:lnTo>
                  <a:cubicBezTo>
                    <a:pt x="0" y="6026"/>
                    <a:pt x="143" y="6216"/>
                    <a:pt x="357" y="6216"/>
                  </a:cubicBezTo>
                  <a:lnTo>
                    <a:pt x="11431" y="6216"/>
                  </a:lnTo>
                  <a:cubicBezTo>
                    <a:pt x="11622" y="6216"/>
                    <a:pt x="11788" y="6074"/>
                    <a:pt x="11788" y="5859"/>
                  </a:cubicBezTo>
                  <a:lnTo>
                    <a:pt x="11788" y="358"/>
                  </a:lnTo>
                  <a:cubicBezTo>
                    <a:pt x="11765" y="144"/>
                    <a:pt x="11622" y="1"/>
                    <a:pt x="1143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3"/>
            <p:cNvSpPr/>
            <p:nvPr/>
          </p:nvSpPr>
          <p:spPr>
            <a:xfrm>
              <a:off x="9496859" y="1996743"/>
              <a:ext cx="133800" cy="159276"/>
            </a:xfrm>
            <a:custGeom>
              <a:rect b="b" l="l" r="r" t="t"/>
              <a:pathLst>
                <a:path extrusionOk="0" h="3970" w="3335">
                  <a:moveTo>
                    <a:pt x="1399" y="681"/>
                  </a:moveTo>
                  <a:cubicBezTo>
                    <a:pt x="1519" y="681"/>
                    <a:pt x="1602" y="743"/>
                    <a:pt x="1620" y="779"/>
                  </a:cubicBezTo>
                  <a:cubicBezTo>
                    <a:pt x="1691" y="874"/>
                    <a:pt x="1596" y="969"/>
                    <a:pt x="1501" y="1017"/>
                  </a:cubicBezTo>
                  <a:cubicBezTo>
                    <a:pt x="1453" y="1064"/>
                    <a:pt x="1382" y="1112"/>
                    <a:pt x="1334" y="1136"/>
                  </a:cubicBezTo>
                  <a:lnTo>
                    <a:pt x="1144" y="945"/>
                  </a:lnTo>
                  <a:lnTo>
                    <a:pt x="1144" y="850"/>
                  </a:lnTo>
                  <a:cubicBezTo>
                    <a:pt x="1191" y="755"/>
                    <a:pt x="1215" y="731"/>
                    <a:pt x="1263" y="707"/>
                  </a:cubicBezTo>
                  <a:cubicBezTo>
                    <a:pt x="1312" y="689"/>
                    <a:pt x="1357" y="681"/>
                    <a:pt x="1399" y="681"/>
                  </a:cubicBezTo>
                  <a:close/>
                  <a:moveTo>
                    <a:pt x="1191" y="2065"/>
                  </a:moveTo>
                  <a:lnTo>
                    <a:pt x="1906" y="2898"/>
                  </a:lnTo>
                  <a:cubicBezTo>
                    <a:pt x="1714" y="3106"/>
                    <a:pt x="1469" y="3281"/>
                    <a:pt x="1235" y="3281"/>
                  </a:cubicBezTo>
                  <a:cubicBezTo>
                    <a:pt x="1120" y="3281"/>
                    <a:pt x="1008" y="3238"/>
                    <a:pt x="906" y="3136"/>
                  </a:cubicBezTo>
                  <a:cubicBezTo>
                    <a:pt x="739" y="2993"/>
                    <a:pt x="739" y="2779"/>
                    <a:pt x="739" y="2660"/>
                  </a:cubicBezTo>
                  <a:cubicBezTo>
                    <a:pt x="763" y="2422"/>
                    <a:pt x="977" y="2184"/>
                    <a:pt x="1191" y="2065"/>
                  </a:cubicBezTo>
                  <a:close/>
                  <a:moveTo>
                    <a:pt x="1381" y="0"/>
                  </a:moveTo>
                  <a:cubicBezTo>
                    <a:pt x="1263" y="0"/>
                    <a:pt x="1142" y="21"/>
                    <a:pt x="1025" y="64"/>
                  </a:cubicBezTo>
                  <a:cubicBezTo>
                    <a:pt x="739" y="183"/>
                    <a:pt x="525" y="469"/>
                    <a:pt x="477" y="779"/>
                  </a:cubicBezTo>
                  <a:cubicBezTo>
                    <a:pt x="405" y="1088"/>
                    <a:pt x="525" y="1350"/>
                    <a:pt x="739" y="1565"/>
                  </a:cubicBezTo>
                  <a:cubicBezTo>
                    <a:pt x="358" y="1803"/>
                    <a:pt x="120" y="2160"/>
                    <a:pt x="48" y="2589"/>
                  </a:cubicBezTo>
                  <a:cubicBezTo>
                    <a:pt x="1" y="3017"/>
                    <a:pt x="144" y="3398"/>
                    <a:pt x="429" y="3660"/>
                  </a:cubicBezTo>
                  <a:cubicBezTo>
                    <a:pt x="667" y="3851"/>
                    <a:pt x="953" y="3970"/>
                    <a:pt x="1239" y="3970"/>
                  </a:cubicBezTo>
                  <a:cubicBezTo>
                    <a:pt x="1691" y="3970"/>
                    <a:pt x="2144" y="3708"/>
                    <a:pt x="2382" y="3446"/>
                  </a:cubicBezTo>
                  <a:lnTo>
                    <a:pt x="2692" y="3779"/>
                  </a:lnTo>
                  <a:cubicBezTo>
                    <a:pt x="2756" y="3870"/>
                    <a:pt x="2849" y="3911"/>
                    <a:pt x="2943" y="3911"/>
                  </a:cubicBezTo>
                  <a:cubicBezTo>
                    <a:pt x="3022" y="3911"/>
                    <a:pt x="3103" y="3881"/>
                    <a:pt x="3168" y="3827"/>
                  </a:cubicBezTo>
                  <a:cubicBezTo>
                    <a:pt x="3335" y="3708"/>
                    <a:pt x="3335" y="3493"/>
                    <a:pt x="3216" y="3351"/>
                  </a:cubicBezTo>
                  <a:lnTo>
                    <a:pt x="2787" y="2874"/>
                  </a:lnTo>
                  <a:cubicBezTo>
                    <a:pt x="3001" y="2565"/>
                    <a:pt x="3144" y="2327"/>
                    <a:pt x="3144" y="2327"/>
                  </a:cubicBezTo>
                  <a:cubicBezTo>
                    <a:pt x="3239" y="2184"/>
                    <a:pt x="3216" y="1946"/>
                    <a:pt x="3025" y="1850"/>
                  </a:cubicBezTo>
                  <a:cubicBezTo>
                    <a:pt x="2976" y="1818"/>
                    <a:pt x="2916" y="1802"/>
                    <a:pt x="2854" y="1802"/>
                  </a:cubicBezTo>
                  <a:cubicBezTo>
                    <a:pt x="2736" y="1802"/>
                    <a:pt x="2611" y="1860"/>
                    <a:pt x="2549" y="1969"/>
                  </a:cubicBezTo>
                  <a:cubicBezTo>
                    <a:pt x="2549" y="1969"/>
                    <a:pt x="2454" y="2112"/>
                    <a:pt x="2311" y="2327"/>
                  </a:cubicBezTo>
                  <a:lnTo>
                    <a:pt x="1787" y="1707"/>
                  </a:lnTo>
                  <a:cubicBezTo>
                    <a:pt x="2215" y="1445"/>
                    <a:pt x="2501" y="874"/>
                    <a:pt x="2215" y="469"/>
                  </a:cubicBezTo>
                  <a:cubicBezTo>
                    <a:pt x="2039" y="169"/>
                    <a:pt x="1719" y="0"/>
                    <a:pt x="13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3"/>
            <p:cNvSpPr/>
            <p:nvPr/>
          </p:nvSpPr>
          <p:spPr>
            <a:xfrm>
              <a:off x="9834147" y="1993533"/>
              <a:ext cx="89829" cy="107080"/>
            </a:xfrm>
            <a:custGeom>
              <a:rect b="b" l="l" r="r" t="t"/>
              <a:pathLst>
                <a:path extrusionOk="0" h="2669" w="2239">
                  <a:moveTo>
                    <a:pt x="1144" y="0"/>
                  </a:moveTo>
                  <a:cubicBezTo>
                    <a:pt x="638" y="0"/>
                    <a:pt x="165" y="375"/>
                    <a:pt x="95" y="930"/>
                  </a:cubicBezTo>
                  <a:lnTo>
                    <a:pt x="95" y="1073"/>
                  </a:lnTo>
                  <a:cubicBezTo>
                    <a:pt x="0" y="1263"/>
                    <a:pt x="167" y="1406"/>
                    <a:pt x="357" y="1406"/>
                  </a:cubicBezTo>
                  <a:cubicBezTo>
                    <a:pt x="548" y="1406"/>
                    <a:pt x="715" y="1263"/>
                    <a:pt x="715" y="1049"/>
                  </a:cubicBezTo>
                  <a:cubicBezTo>
                    <a:pt x="715" y="835"/>
                    <a:pt x="905" y="668"/>
                    <a:pt x="1119" y="668"/>
                  </a:cubicBezTo>
                  <a:cubicBezTo>
                    <a:pt x="1286" y="668"/>
                    <a:pt x="1429" y="811"/>
                    <a:pt x="1477" y="1002"/>
                  </a:cubicBezTo>
                  <a:cubicBezTo>
                    <a:pt x="1477" y="1168"/>
                    <a:pt x="1405" y="1287"/>
                    <a:pt x="1286" y="1359"/>
                  </a:cubicBezTo>
                  <a:cubicBezTo>
                    <a:pt x="953" y="1573"/>
                    <a:pt x="762" y="1930"/>
                    <a:pt x="762" y="2311"/>
                  </a:cubicBezTo>
                  <a:cubicBezTo>
                    <a:pt x="762" y="2502"/>
                    <a:pt x="905" y="2669"/>
                    <a:pt x="1119" y="2669"/>
                  </a:cubicBezTo>
                  <a:cubicBezTo>
                    <a:pt x="1286" y="2669"/>
                    <a:pt x="1477" y="2526"/>
                    <a:pt x="1477" y="2311"/>
                  </a:cubicBezTo>
                  <a:cubicBezTo>
                    <a:pt x="1477" y="2168"/>
                    <a:pt x="1548" y="2049"/>
                    <a:pt x="1667" y="1954"/>
                  </a:cubicBezTo>
                  <a:cubicBezTo>
                    <a:pt x="2024" y="1764"/>
                    <a:pt x="2239" y="1359"/>
                    <a:pt x="2215" y="978"/>
                  </a:cubicBezTo>
                  <a:cubicBezTo>
                    <a:pt x="2191" y="454"/>
                    <a:pt x="1739" y="25"/>
                    <a:pt x="1191" y="1"/>
                  </a:cubicBezTo>
                  <a:cubicBezTo>
                    <a:pt x="1175" y="1"/>
                    <a:pt x="1160" y="0"/>
                    <a:pt x="11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3"/>
            <p:cNvSpPr/>
            <p:nvPr/>
          </p:nvSpPr>
          <p:spPr>
            <a:xfrm>
              <a:off x="9652604" y="1992490"/>
              <a:ext cx="162446" cy="162687"/>
            </a:xfrm>
            <a:custGeom>
              <a:rect b="b" l="l" r="r" t="t"/>
              <a:pathLst>
                <a:path extrusionOk="0" h="4055" w="4049">
                  <a:moveTo>
                    <a:pt x="2549" y="1671"/>
                  </a:moveTo>
                  <a:lnTo>
                    <a:pt x="2382" y="2433"/>
                  </a:lnTo>
                  <a:lnTo>
                    <a:pt x="1596" y="2433"/>
                  </a:lnTo>
                  <a:lnTo>
                    <a:pt x="1739" y="1671"/>
                  </a:lnTo>
                  <a:close/>
                  <a:moveTo>
                    <a:pt x="1600" y="0"/>
                  </a:moveTo>
                  <a:cubicBezTo>
                    <a:pt x="1445" y="0"/>
                    <a:pt x="1284" y="113"/>
                    <a:pt x="1263" y="265"/>
                  </a:cubicBezTo>
                  <a:lnTo>
                    <a:pt x="1143" y="932"/>
                  </a:lnTo>
                  <a:lnTo>
                    <a:pt x="596" y="932"/>
                  </a:lnTo>
                  <a:cubicBezTo>
                    <a:pt x="429" y="932"/>
                    <a:pt x="239" y="1075"/>
                    <a:pt x="239" y="1289"/>
                  </a:cubicBezTo>
                  <a:cubicBezTo>
                    <a:pt x="239" y="1456"/>
                    <a:pt x="405" y="1647"/>
                    <a:pt x="596" y="1647"/>
                  </a:cubicBezTo>
                  <a:lnTo>
                    <a:pt x="1024" y="1647"/>
                  </a:lnTo>
                  <a:lnTo>
                    <a:pt x="882" y="2409"/>
                  </a:lnTo>
                  <a:lnTo>
                    <a:pt x="358" y="2409"/>
                  </a:lnTo>
                  <a:cubicBezTo>
                    <a:pt x="191" y="2409"/>
                    <a:pt x="0" y="2552"/>
                    <a:pt x="0" y="2766"/>
                  </a:cubicBezTo>
                  <a:cubicBezTo>
                    <a:pt x="48" y="2956"/>
                    <a:pt x="191" y="3123"/>
                    <a:pt x="358" y="3123"/>
                  </a:cubicBezTo>
                  <a:lnTo>
                    <a:pt x="762" y="3123"/>
                  </a:lnTo>
                  <a:lnTo>
                    <a:pt x="667" y="3671"/>
                  </a:lnTo>
                  <a:cubicBezTo>
                    <a:pt x="643" y="3838"/>
                    <a:pt x="762" y="4028"/>
                    <a:pt x="929" y="4052"/>
                  </a:cubicBezTo>
                  <a:cubicBezTo>
                    <a:pt x="946" y="4054"/>
                    <a:pt x="962" y="4055"/>
                    <a:pt x="978" y="4055"/>
                  </a:cubicBezTo>
                  <a:cubicBezTo>
                    <a:pt x="1147" y="4055"/>
                    <a:pt x="1288" y="3942"/>
                    <a:pt x="1310" y="3790"/>
                  </a:cubicBezTo>
                  <a:lnTo>
                    <a:pt x="1429" y="3123"/>
                  </a:lnTo>
                  <a:lnTo>
                    <a:pt x="2239" y="3123"/>
                  </a:lnTo>
                  <a:lnTo>
                    <a:pt x="2144" y="3671"/>
                  </a:lnTo>
                  <a:cubicBezTo>
                    <a:pt x="2120" y="3838"/>
                    <a:pt x="2239" y="4028"/>
                    <a:pt x="2429" y="4052"/>
                  </a:cubicBezTo>
                  <a:cubicBezTo>
                    <a:pt x="2444" y="4054"/>
                    <a:pt x="2458" y="4055"/>
                    <a:pt x="2473" y="4055"/>
                  </a:cubicBezTo>
                  <a:cubicBezTo>
                    <a:pt x="2628" y="4055"/>
                    <a:pt x="2789" y="3942"/>
                    <a:pt x="2811" y="3790"/>
                  </a:cubicBezTo>
                  <a:lnTo>
                    <a:pt x="2930" y="3123"/>
                  </a:lnTo>
                  <a:lnTo>
                    <a:pt x="3454" y="3123"/>
                  </a:lnTo>
                  <a:cubicBezTo>
                    <a:pt x="3644" y="3123"/>
                    <a:pt x="3811" y="2980"/>
                    <a:pt x="3811" y="2766"/>
                  </a:cubicBezTo>
                  <a:cubicBezTo>
                    <a:pt x="3811" y="2599"/>
                    <a:pt x="3668" y="2409"/>
                    <a:pt x="3454" y="2409"/>
                  </a:cubicBezTo>
                  <a:lnTo>
                    <a:pt x="3049" y="2409"/>
                  </a:lnTo>
                  <a:lnTo>
                    <a:pt x="3192" y="1647"/>
                  </a:lnTo>
                  <a:lnTo>
                    <a:pt x="3692" y="1647"/>
                  </a:lnTo>
                  <a:cubicBezTo>
                    <a:pt x="3882" y="1647"/>
                    <a:pt x="4049" y="1480"/>
                    <a:pt x="4049" y="1289"/>
                  </a:cubicBezTo>
                  <a:cubicBezTo>
                    <a:pt x="4049" y="1099"/>
                    <a:pt x="3906" y="932"/>
                    <a:pt x="3692" y="932"/>
                  </a:cubicBezTo>
                  <a:lnTo>
                    <a:pt x="3311" y="932"/>
                  </a:lnTo>
                  <a:lnTo>
                    <a:pt x="3406" y="385"/>
                  </a:lnTo>
                  <a:cubicBezTo>
                    <a:pt x="3430" y="218"/>
                    <a:pt x="3311" y="27"/>
                    <a:pt x="3144" y="3"/>
                  </a:cubicBezTo>
                  <a:cubicBezTo>
                    <a:pt x="3128" y="1"/>
                    <a:pt x="3111" y="0"/>
                    <a:pt x="3095" y="0"/>
                  </a:cubicBezTo>
                  <a:cubicBezTo>
                    <a:pt x="2922" y="0"/>
                    <a:pt x="2761" y="113"/>
                    <a:pt x="2739" y="265"/>
                  </a:cubicBezTo>
                  <a:lnTo>
                    <a:pt x="2620" y="932"/>
                  </a:lnTo>
                  <a:lnTo>
                    <a:pt x="1834" y="932"/>
                  </a:lnTo>
                  <a:lnTo>
                    <a:pt x="1906" y="385"/>
                  </a:lnTo>
                  <a:cubicBezTo>
                    <a:pt x="1953" y="218"/>
                    <a:pt x="1834" y="27"/>
                    <a:pt x="1644" y="3"/>
                  </a:cubicBezTo>
                  <a:cubicBezTo>
                    <a:pt x="1629" y="1"/>
                    <a:pt x="1615" y="0"/>
                    <a:pt x="160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3"/>
            <p:cNvSpPr/>
            <p:nvPr/>
          </p:nvSpPr>
          <p:spPr>
            <a:xfrm>
              <a:off x="9943073" y="1996422"/>
              <a:ext cx="28686" cy="106117"/>
            </a:xfrm>
            <a:custGeom>
              <a:rect b="b" l="l" r="r" t="t"/>
              <a:pathLst>
                <a:path extrusionOk="0" h="2645" w="715">
                  <a:moveTo>
                    <a:pt x="357" y="1"/>
                  </a:moveTo>
                  <a:cubicBezTo>
                    <a:pt x="191" y="1"/>
                    <a:pt x="0" y="144"/>
                    <a:pt x="0" y="334"/>
                  </a:cubicBezTo>
                  <a:lnTo>
                    <a:pt x="0" y="2287"/>
                  </a:lnTo>
                  <a:cubicBezTo>
                    <a:pt x="0" y="2454"/>
                    <a:pt x="143" y="2644"/>
                    <a:pt x="357" y="2644"/>
                  </a:cubicBezTo>
                  <a:cubicBezTo>
                    <a:pt x="548" y="2644"/>
                    <a:pt x="714" y="2477"/>
                    <a:pt x="714" y="2287"/>
                  </a:cubicBezTo>
                  <a:lnTo>
                    <a:pt x="714" y="334"/>
                  </a:lnTo>
                  <a:cubicBezTo>
                    <a:pt x="691" y="144"/>
                    <a:pt x="548" y="1"/>
                    <a:pt x="35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3"/>
            <p:cNvSpPr/>
            <p:nvPr/>
          </p:nvSpPr>
          <p:spPr>
            <a:xfrm>
              <a:off x="9862793" y="2127334"/>
              <a:ext cx="28726" cy="28686"/>
            </a:xfrm>
            <a:custGeom>
              <a:rect b="b" l="l" r="r" t="t"/>
              <a:pathLst>
                <a:path extrusionOk="0" h="715" w="716">
                  <a:moveTo>
                    <a:pt x="358" y="0"/>
                  </a:moveTo>
                  <a:cubicBezTo>
                    <a:pt x="143" y="0"/>
                    <a:pt x="1" y="191"/>
                    <a:pt x="1" y="358"/>
                  </a:cubicBezTo>
                  <a:cubicBezTo>
                    <a:pt x="1" y="572"/>
                    <a:pt x="191" y="715"/>
                    <a:pt x="358" y="715"/>
                  </a:cubicBezTo>
                  <a:cubicBezTo>
                    <a:pt x="572" y="715"/>
                    <a:pt x="715" y="548"/>
                    <a:pt x="715" y="358"/>
                  </a:cubicBezTo>
                  <a:cubicBezTo>
                    <a:pt x="715" y="191"/>
                    <a:pt x="548" y="24"/>
                    <a:pt x="35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3"/>
            <p:cNvSpPr/>
            <p:nvPr/>
          </p:nvSpPr>
          <p:spPr>
            <a:xfrm>
              <a:off x="9942110" y="2128176"/>
              <a:ext cx="29649" cy="27964"/>
            </a:xfrm>
            <a:custGeom>
              <a:rect b="b" l="l" r="r" t="t"/>
              <a:pathLst>
                <a:path extrusionOk="0" h="697" w="739">
                  <a:moveTo>
                    <a:pt x="368" y="1"/>
                  </a:moveTo>
                  <a:cubicBezTo>
                    <a:pt x="211" y="1"/>
                    <a:pt x="46" y="136"/>
                    <a:pt x="24" y="313"/>
                  </a:cubicBezTo>
                  <a:cubicBezTo>
                    <a:pt x="0" y="527"/>
                    <a:pt x="143" y="670"/>
                    <a:pt x="334" y="694"/>
                  </a:cubicBezTo>
                  <a:cubicBezTo>
                    <a:pt x="348" y="696"/>
                    <a:pt x="362" y="696"/>
                    <a:pt x="375" y="696"/>
                  </a:cubicBezTo>
                  <a:cubicBezTo>
                    <a:pt x="548" y="696"/>
                    <a:pt x="693" y="562"/>
                    <a:pt x="715" y="408"/>
                  </a:cubicBezTo>
                  <a:cubicBezTo>
                    <a:pt x="738" y="194"/>
                    <a:pt x="596" y="51"/>
                    <a:pt x="405" y="3"/>
                  </a:cubicBezTo>
                  <a:cubicBezTo>
                    <a:pt x="393" y="1"/>
                    <a:pt x="380" y="1"/>
                    <a:pt x="3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43"/>
          <p:cNvGrpSpPr/>
          <p:nvPr/>
        </p:nvGrpSpPr>
        <p:grpSpPr>
          <a:xfrm>
            <a:off x="8521381" y="1841174"/>
            <a:ext cx="473938" cy="472975"/>
            <a:chOff x="8521381" y="1993574"/>
            <a:chExt cx="473938" cy="472975"/>
          </a:xfrm>
        </p:grpSpPr>
        <p:sp>
          <p:nvSpPr>
            <p:cNvPr id="724" name="Google Shape;724;p43"/>
            <p:cNvSpPr/>
            <p:nvPr/>
          </p:nvSpPr>
          <p:spPr>
            <a:xfrm>
              <a:off x="8621681" y="2399628"/>
              <a:ext cx="274260" cy="66920"/>
            </a:xfrm>
            <a:custGeom>
              <a:rect b="b" l="l" r="r" t="t"/>
              <a:pathLst>
                <a:path extrusionOk="0" h="1668" w="6836">
                  <a:moveTo>
                    <a:pt x="2382" y="0"/>
                  </a:moveTo>
                  <a:lnTo>
                    <a:pt x="2382" y="953"/>
                  </a:lnTo>
                  <a:lnTo>
                    <a:pt x="382" y="953"/>
                  </a:lnTo>
                  <a:cubicBezTo>
                    <a:pt x="167" y="953"/>
                    <a:pt x="1" y="1096"/>
                    <a:pt x="1" y="1310"/>
                  </a:cubicBezTo>
                  <a:cubicBezTo>
                    <a:pt x="1" y="1525"/>
                    <a:pt x="191" y="1667"/>
                    <a:pt x="382" y="1667"/>
                  </a:cubicBezTo>
                  <a:lnTo>
                    <a:pt x="6478" y="1667"/>
                  </a:lnTo>
                  <a:cubicBezTo>
                    <a:pt x="6692" y="1667"/>
                    <a:pt x="6835" y="1501"/>
                    <a:pt x="6835" y="1310"/>
                  </a:cubicBezTo>
                  <a:cubicBezTo>
                    <a:pt x="6835" y="1096"/>
                    <a:pt x="6692" y="953"/>
                    <a:pt x="6478" y="953"/>
                  </a:cubicBezTo>
                  <a:lnTo>
                    <a:pt x="4454" y="953"/>
                  </a:lnTo>
                  <a:lnTo>
                    <a:pt x="445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3"/>
            <p:cNvSpPr/>
            <p:nvPr/>
          </p:nvSpPr>
          <p:spPr>
            <a:xfrm>
              <a:off x="8523267" y="1993574"/>
              <a:ext cx="472052" cy="294320"/>
            </a:xfrm>
            <a:custGeom>
              <a:rect b="b" l="l" r="r" t="t"/>
              <a:pathLst>
                <a:path extrusionOk="0" h="7336" w="11766">
                  <a:moveTo>
                    <a:pt x="10068" y="1179"/>
                  </a:moveTo>
                  <a:cubicBezTo>
                    <a:pt x="10152" y="1179"/>
                    <a:pt x="10229" y="1215"/>
                    <a:pt x="10289" y="1286"/>
                  </a:cubicBezTo>
                  <a:cubicBezTo>
                    <a:pt x="10408" y="1405"/>
                    <a:pt x="10408" y="1644"/>
                    <a:pt x="10289" y="1763"/>
                  </a:cubicBezTo>
                  <a:lnTo>
                    <a:pt x="9646" y="2406"/>
                  </a:lnTo>
                  <a:cubicBezTo>
                    <a:pt x="9574" y="2477"/>
                    <a:pt x="9479" y="2501"/>
                    <a:pt x="9407" y="2501"/>
                  </a:cubicBezTo>
                  <a:cubicBezTo>
                    <a:pt x="9312" y="2501"/>
                    <a:pt x="9217" y="2477"/>
                    <a:pt x="9169" y="2406"/>
                  </a:cubicBezTo>
                  <a:cubicBezTo>
                    <a:pt x="9026" y="2263"/>
                    <a:pt x="9026" y="2048"/>
                    <a:pt x="9169" y="1929"/>
                  </a:cubicBezTo>
                  <a:lnTo>
                    <a:pt x="9812" y="1286"/>
                  </a:lnTo>
                  <a:cubicBezTo>
                    <a:pt x="9896" y="1215"/>
                    <a:pt x="9985" y="1179"/>
                    <a:pt x="10068" y="1179"/>
                  </a:cubicBezTo>
                  <a:close/>
                  <a:moveTo>
                    <a:pt x="1733" y="1179"/>
                  </a:moveTo>
                  <a:cubicBezTo>
                    <a:pt x="1817" y="1179"/>
                    <a:pt x="1894" y="1215"/>
                    <a:pt x="1953" y="1286"/>
                  </a:cubicBezTo>
                  <a:lnTo>
                    <a:pt x="2620" y="1929"/>
                  </a:lnTo>
                  <a:cubicBezTo>
                    <a:pt x="2763" y="2048"/>
                    <a:pt x="2763" y="2286"/>
                    <a:pt x="2620" y="2406"/>
                  </a:cubicBezTo>
                  <a:cubicBezTo>
                    <a:pt x="2549" y="2489"/>
                    <a:pt x="2460" y="2531"/>
                    <a:pt x="2373" y="2531"/>
                  </a:cubicBezTo>
                  <a:cubicBezTo>
                    <a:pt x="2287" y="2531"/>
                    <a:pt x="2204" y="2489"/>
                    <a:pt x="2144" y="2406"/>
                  </a:cubicBezTo>
                  <a:lnTo>
                    <a:pt x="1477" y="1763"/>
                  </a:lnTo>
                  <a:cubicBezTo>
                    <a:pt x="1334" y="1620"/>
                    <a:pt x="1334" y="1405"/>
                    <a:pt x="1477" y="1286"/>
                  </a:cubicBezTo>
                  <a:cubicBezTo>
                    <a:pt x="1561" y="1215"/>
                    <a:pt x="1650" y="1179"/>
                    <a:pt x="1733" y="1179"/>
                  </a:cubicBezTo>
                  <a:close/>
                  <a:moveTo>
                    <a:pt x="5049" y="2953"/>
                  </a:moveTo>
                  <a:cubicBezTo>
                    <a:pt x="5240" y="2953"/>
                    <a:pt x="5407" y="3096"/>
                    <a:pt x="5407" y="3311"/>
                  </a:cubicBezTo>
                  <a:cubicBezTo>
                    <a:pt x="5383" y="3525"/>
                    <a:pt x="5240" y="3668"/>
                    <a:pt x="5049" y="3668"/>
                  </a:cubicBezTo>
                  <a:cubicBezTo>
                    <a:pt x="4883" y="3668"/>
                    <a:pt x="4692" y="3525"/>
                    <a:pt x="4692" y="3311"/>
                  </a:cubicBezTo>
                  <a:cubicBezTo>
                    <a:pt x="4692" y="3120"/>
                    <a:pt x="4859" y="2953"/>
                    <a:pt x="5049" y="2953"/>
                  </a:cubicBezTo>
                  <a:close/>
                  <a:moveTo>
                    <a:pt x="6716" y="2953"/>
                  </a:moveTo>
                  <a:cubicBezTo>
                    <a:pt x="6907" y="2953"/>
                    <a:pt x="7074" y="3096"/>
                    <a:pt x="7074" y="3311"/>
                  </a:cubicBezTo>
                  <a:cubicBezTo>
                    <a:pt x="7050" y="3525"/>
                    <a:pt x="6907" y="3668"/>
                    <a:pt x="6716" y="3668"/>
                  </a:cubicBezTo>
                  <a:cubicBezTo>
                    <a:pt x="6550" y="3668"/>
                    <a:pt x="6359" y="3525"/>
                    <a:pt x="6359" y="3311"/>
                  </a:cubicBezTo>
                  <a:cubicBezTo>
                    <a:pt x="6359" y="3120"/>
                    <a:pt x="6502" y="2953"/>
                    <a:pt x="6716" y="2953"/>
                  </a:cubicBezTo>
                  <a:close/>
                  <a:moveTo>
                    <a:pt x="2391" y="3441"/>
                  </a:moveTo>
                  <a:cubicBezTo>
                    <a:pt x="2477" y="3441"/>
                    <a:pt x="2561" y="3477"/>
                    <a:pt x="2620" y="3549"/>
                  </a:cubicBezTo>
                  <a:cubicBezTo>
                    <a:pt x="2763" y="3668"/>
                    <a:pt x="2763" y="3906"/>
                    <a:pt x="2620" y="4025"/>
                  </a:cubicBezTo>
                  <a:lnTo>
                    <a:pt x="1953" y="4668"/>
                  </a:lnTo>
                  <a:cubicBezTo>
                    <a:pt x="1882" y="4751"/>
                    <a:pt x="1793" y="4793"/>
                    <a:pt x="1706" y="4793"/>
                  </a:cubicBezTo>
                  <a:cubicBezTo>
                    <a:pt x="1620" y="4793"/>
                    <a:pt x="1537" y="4751"/>
                    <a:pt x="1477" y="4668"/>
                  </a:cubicBezTo>
                  <a:cubicBezTo>
                    <a:pt x="1334" y="4525"/>
                    <a:pt x="1334" y="4311"/>
                    <a:pt x="1477" y="4192"/>
                  </a:cubicBezTo>
                  <a:lnTo>
                    <a:pt x="2144" y="3549"/>
                  </a:lnTo>
                  <a:cubicBezTo>
                    <a:pt x="2215" y="3477"/>
                    <a:pt x="2305" y="3441"/>
                    <a:pt x="2391" y="3441"/>
                  </a:cubicBezTo>
                  <a:close/>
                  <a:moveTo>
                    <a:pt x="9416" y="3441"/>
                  </a:moveTo>
                  <a:cubicBezTo>
                    <a:pt x="9503" y="3441"/>
                    <a:pt x="9586" y="3477"/>
                    <a:pt x="9646" y="3549"/>
                  </a:cubicBezTo>
                  <a:lnTo>
                    <a:pt x="10289" y="4192"/>
                  </a:lnTo>
                  <a:cubicBezTo>
                    <a:pt x="10408" y="4311"/>
                    <a:pt x="10408" y="4549"/>
                    <a:pt x="10289" y="4668"/>
                  </a:cubicBezTo>
                  <a:cubicBezTo>
                    <a:pt x="10217" y="4751"/>
                    <a:pt x="10128" y="4793"/>
                    <a:pt x="10041" y="4793"/>
                  </a:cubicBezTo>
                  <a:cubicBezTo>
                    <a:pt x="9955" y="4793"/>
                    <a:pt x="9872" y="4751"/>
                    <a:pt x="9812" y="4668"/>
                  </a:cubicBezTo>
                  <a:lnTo>
                    <a:pt x="9169" y="4025"/>
                  </a:lnTo>
                  <a:cubicBezTo>
                    <a:pt x="9003" y="3882"/>
                    <a:pt x="9003" y="3668"/>
                    <a:pt x="9169" y="3549"/>
                  </a:cubicBezTo>
                  <a:cubicBezTo>
                    <a:pt x="9241" y="3477"/>
                    <a:pt x="9330" y="3441"/>
                    <a:pt x="9416" y="3441"/>
                  </a:cubicBezTo>
                  <a:close/>
                  <a:moveTo>
                    <a:pt x="5002" y="1620"/>
                  </a:moveTo>
                  <a:cubicBezTo>
                    <a:pt x="4454" y="1620"/>
                    <a:pt x="4025" y="2048"/>
                    <a:pt x="4025" y="2596"/>
                  </a:cubicBezTo>
                  <a:lnTo>
                    <a:pt x="4025" y="3811"/>
                  </a:lnTo>
                  <a:cubicBezTo>
                    <a:pt x="4025" y="4192"/>
                    <a:pt x="4263" y="4549"/>
                    <a:pt x="4645" y="4716"/>
                  </a:cubicBezTo>
                  <a:cubicBezTo>
                    <a:pt x="4764" y="4763"/>
                    <a:pt x="4859" y="4882"/>
                    <a:pt x="4859" y="5025"/>
                  </a:cubicBezTo>
                  <a:lnTo>
                    <a:pt x="4859" y="5811"/>
                  </a:lnTo>
                  <a:lnTo>
                    <a:pt x="5526" y="5811"/>
                  </a:lnTo>
                  <a:lnTo>
                    <a:pt x="5526" y="5263"/>
                  </a:lnTo>
                  <a:cubicBezTo>
                    <a:pt x="5526" y="5097"/>
                    <a:pt x="5692" y="4906"/>
                    <a:pt x="5883" y="4906"/>
                  </a:cubicBezTo>
                  <a:cubicBezTo>
                    <a:pt x="6097" y="4906"/>
                    <a:pt x="6240" y="5073"/>
                    <a:pt x="6240" y="5263"/>
                  </a:cubicBezTo>
                  <a:lnTo>
                    <a:pt x="6240" y="5811"/>
                  </a:lnTo>
                  <a:lnTo>
                    <a:pt x="6931" y="5811"/>
                  </a:lnTo>
                  <a:lnTo>
                    <a:pt x="6931" y="5025"/>
                  </a:lnTo>
                  <a:cubicBezTo>
                    <a:pt x="6931" y="4882"/>
                    <a:pt x="7026" y="4763"/>
                    <a:pt x="7145" y="4716"/>
                  </a:cubicBezTo>
                  <a:cubicBezTo>
                    <a:pt x="7502" y="4549"/>
                    <a:pt x="7764" y="4192"/>
                    <a:pt x="7764" y="3811"/>
                  </a:cubicBezTo>
                  <a:lnTo>
                    <a:pt x="7764" y="2596"/>
                  </a:lnTo>
                  <a:cubicBezTo>
                    <a:pt x="7740" y="2048"/>
                    <a:pt x="7312" y="1620"/>
                    <a:pt x="6788" y="1620"/>
                  </a:cubicBezTo>
                  <a:close/>
                  <a:moveTo>
                    <a:pt x="6716" y="929"/>
                  </a:moveTo>
                  <a:cubicBezTo>
                    <a:pt x="7645" y="929"/>
                    <a:pt x="8383" y="1667"/>
                    <a:pt x="8383" y="2596"/>
                  </a:cubicBezTo>
                  <a:lnTo>
                    <a:pt x="8383" y="3811"/>
                  </a:lnTo>
                  <a:lnTo>
                    <a:pt x="8431" y="3811"/>
                  </a:lnTo>
                  <a:cubicBezTo>
                    <a:pt x="8431" y="4406"/>
                    <a:pt x="8098" y="4954"/>
                    <a:pt x="7598" y="5239"/>
                  </a:cubicBezTo>
                  <a:lnTo>
                    <a:pt x="7598" y="6168"/>
                  </a:lnTo>
                  <a:cubicBezTo>
                    <a:pt x="7598" y="6335"/>
                    <a:pt x="7431" y="6525"/>
                    <a:pt x="7240" y="6525"/>
                  </a:cubicBezTo>
                  <a:lnTo>
                    <a:pt x="4454" y="6525"/>
                  </a:lnTo>
                  <a:cubicBezTo>
                    <a:pt x="4287" y="6525"/>
                    <a:pt x="4097" y="6383"/>
                    <a:pt x="4097" y="6168"/>
                  </a:cubicBezTo>
                  <a:lnTo>
                    <a:pt x="4097" y="5239"/>
                  </a:lnTo>
                  <a:cubicBezTo>
                    <a:pt x="3597" y="4954"/>
                    <a:pt x="3263" y="4406"/>
                    <a:pt x="3263" y="3811"/>
                  </a:cubicBezTo>
                  <a:lnTo>
                    <a:pt x="3263" y="2596"/>
                  </a:lnTo>
                  <a:cubicBezTo>
                    <a:pt x="3263" y="1667"/>
                    <a:pt x="4025" y="929"/>
                    <a:pt x="4930" y="929"/>
                  </a:cubicBezTo>
                  <a:close/>
                  <a:moveTo>
                    <a:pt x="358" y="0"/>
                  </a:moveTo>
                  <a:cubicBezTo>
                    <a:pt x="167" y="0"/>
                    <a:pt x="1" y="143"/>
                    <a:pt x="1" y="358"/>
                  </a:cubicBezTo>
                  <a:lnTo>
                    <a:pt x="1" y="7335"/>
                  </a:lnTo>
                  <a:lnTo>
                    <a:pt x="11765" y="7335"/>
                  </a:lnTo>
                  <a:lnTo>
                    <a:pt x="11765" y="358"/>
                  </a:lnTo>
                  <a:cubicBezTo>
                    <a:pt x="11765" y="143"/>
                    <a:pt x="11598" y="0"/>
                    <a:pt x="114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3"/>
            <p:cNvSpPr/>
            <p:nvPr/>
          </p:nvSpPr>
          <p:spPr>
            <a:xfrm>
              <a:off x="8521381" y="2313651"/>
              <a:ext cx="473938" cy="58294"/>
            </a:xfrm>
            <a:custGeom>
              <a:rect b="b" l="l" r="r" t="t"/>
              <a:pathLst>
                <a:path extrusionOk="0" h="1453" w="11813">
                  <a:moveTo>
                    <a:pt x="0" y="0"/>
                  </a:moveTo>
                  <a:lnTo>
                    <a:pt x="0" y="1096"/>
                  </a:lnTo>
                  <a:cubicBezTo>
                    <a:pt x="0" y="1310"/>
                    <a:pt x="191" y="1453"/>
                    <a:pt x="381" y="1453"/>
                  </a:cubicBezTo>
                  <a:lnTo>
                    <a:pt x="11455" y="1453"/>
                  </a:lnTo>
                  <a:cubicBezTo>
                    <a:pt x="11645" y="1453"/>
                    <a:pt x="11812" y="1286"/>
                    <a:pt x="11812" y="1096"/>
                  </a:cubicBezTo>
                  <a:lnTo>
                    <a:pt x="1181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 name="Google Shape;727;p43"/>
          <p:cNvGrpSpPr/>
          <p:nvPr/>
        </p:nvGrpSpPr>
        <p:grpSpPr>
          <a:xfrm>
            <a:off x="7574509" y="1841174"/>
            <a:ext cx="417569" cy="472975"/>
            <a:chOff x="7574509" y="1993574"/>
            <a:chExt cx="417569" cy="472975"/>
          </a:xfrm>
        </p:grpSpPr>
        <p:sp>
          <p:nvSpPr>
            <p:cNvPr id="728" name="Google Shape;728;p43"/>
            <p:cNvSpPr/>
            <p:nvPr/>
          </p:nvSpPr>
          <p:spPr>
            <a:xfrm>
              <a:off x="7582172" y="2328937"/>
              <a:ext cx="247500" cy="136649"/>
            </a:xfrm>
            <a:custGeom>
              <a:rect b="b" l="l" r="r" t="t"/>
              <a:pathLst>
                <a:path extrusionOk="0" h="3406" w="6169">
                  <a:moveTo>
                    <a:pt x="1453" y="0"/>
                  </a:moveTo>
                  <a:cubicBezTo>
                    <a:pt x="596" y="524"/>
                    <a:pt x="0" y="1429"/>
                    <a:pt x="0" y="2501"/>
                  </a:cubicBezTo>
                  <a:lnTo>
                    <a:pt x="0" y="3048"/>
                  </a:lnTo>
                  <a:cubicBezTo>
                    <a:pt x="0" y="3263"/>
                    <a:pt x="167" y="3406"/>
                    <a:pt x="358" y="3406"/>
                  </a:cubicBezTo>
                  <a:lnTo>
                    <a:pt x="6168" y="3406"/>
                  </a:lnTo>
                  <a:cubicBezTo>
                    <a:pt x="5573" y="2929"/>
                    <a:pt x="5168" y="2191"/>
                    <a:pt x="5121" y="1381"/>
                  </a:cubicBezTo>
                  <a:cubicBezTo>
                    <a:pt x="4859" y="1429"/>
                    <a:pt x="4573" y="1477"/>
                    <a:pt x="4311" y="1477"/>
                  </a:cubicBezTo>
                  <a:cubicBezTo>
                    <a:pt x="3358" y="1477"/>
                    <a:pt x="2477" y="1072"/>
                    <a:pt x="1810" y="429"/>
                  </a:cubicBezTo>
                  <a:cubicBezTo>
                    <a:pt x="1691" y="310"/>
                    <a:pt x="1572" y="167"/>
                    <a:pt x="14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3"/>
            <p:cNvSpPr/>
            <p:nvPr/>
          </p:nvSpPr>
          <p:spPr>
            <a:xfrm>
              <a:off x="7612743" y="1993574"/>
              <a:ext cx="288583" cy="146197"/>
            </a:xfrm>
            <a:custGeom>
              <a:rect b="b" l="l" r="r" t="t"/>
              <a:pathLst>
                <a:path extrusionOk="0" h="3644" w="7193">
                  <a:moveTo>
                    <a:pt x="3620" y="0"/>
                  </a:moveTo>
                  <a:cubicBezTo>
                    <a:pt x="1620" y="0"/>
                    <a:pt x="0" y="1644"/>
                    <a:pt x="0" y="3620"/>
                  </a:cubicBezTo>
                  <a:lnTo>
                    <a:pt x="334" y="3620"/>
                  </a:lnTo>
                  <a:cubicBezTo>
                    <a:pt x="691" y="2882"/>
                    <a:pt x="1477" y="2382"/>
                    <a:pt x="2310" y="2382"/>
                  </a:cubicBezTo>
                  <a:cubicBezTo>
                    <a:pt x="2739" y="2382"/>
                    <a:pt x="3215" y="2548"/>
                    <a:pt x="3573" y="2834"/>
                  </a:cubicBezTo>
                  <a:cubicBezTo>
                    <a:pt x="3596" y="2846"/>
                    <a:pt x="3608" y="2852"/>
                    <a:pt x="3617" y="2852"/>
                  </a:cubicBezTo>
                  <a:cubicBezTo>
                    <a:pt x="3626" y="2852"/>
                    <a:pt x="3632" y="2846"/>
                    <a:pt x="3644" y="2834"/>
                  </a:cubicBezTo>
                  <a:cubicBezTo>
                    <a:pt x="4001" y="2525"/>
                    <a:pt x="4454" y="2382"/>
                    <a:pt x="4930" y="2382"/>
                  </a:cubicBezTo>
                  <a:cubicBezTo>
                    <a:pt x="5335" y="2382"/>
                    <a:pt x="5764" y="2525"/>
                    <a:pt x="6121" y="2763"/>
                  </a:cubicBezTo>
                  <a:cubicBezTo>
                    <a:pt x="6430" y="2977"/>
                    <a:pt x="6669" y="3287"/>
                    <a:pt x="6859" y="3644"/>
                  </a:cubicBezTo>
                  <a:lnTo>
                    <a:pt x="7192" y="3644"/>
                  </a:lnTo>
                  <a:cubicBezTo>
                    <a:pt x="7192" y="1644"/>
                    <a:pt x="5549" y="0"/>
                    <a:pt x="362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3"/>
            <p:cNvSpPr/>
            <p:nvPr/>
          </p:nvSpPr>
          <p:spPr>
            <a:xfrm>
              <a:off x="7896512" y="2168417"/>
              <a:ext cx="41123" cy="77432"/>
            </a:xfrm>
            <a:custGeom>
              <a:rect b="b" l="l" r="r" t="t"/>
              <a:pathLst>
                <a:path extrusionOk="0" h="1930" w="1025">
                  <a:moveTo>
                    <a:pt x="0" y="0"/>
                  </a:moveTo>
                  <a:cubicBezTo>
                    <a:pt x="24" y="72"/>
                    <a:pt x="24" y="191"/>
                    <a:pt x="24" y="310"/>
                  </a:cubicBezTo>
                  <a:lnTo>
                    <a:pt x="24" y="1929"/>
                  </a:lnTo>
                  <a:lnTo>
                    <a:pt x="48" y="1929"/>
                  </a:lnTo>
                  <a:cubicBezTo>
                    <a:pt x="596" y="1929"/>
                    <a:pt x="1024" y="1477"/>
                    <a:pt x="1024" y="953"/>
                  </a:cubicBezTo>
                  <a:cubicBezTo>
                    <a:pt x="1024" y="667"/>
                    <a:pt x="905" y="429"/>
                    <a:pt x="739" y="286"/>
                  </a:cubicBezTo>
                  <a:cubicBezTo>
                    <a:pt x="548" y="72"/>
                    <a:pt x="310" y="0"/>
                    <a:pt x="4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3"/>
            <p:cNvSpPr/>
            <p:nvPr/>
          </p:nvSpPr>
          <p:spPr>
            <a:xfrm>
              <a:off x="7574509" y="2165528"/>
              <a:ext cx="42086" cy="79357"/>
            </a:xfrm>
            <a:custGeom>
              <a:rect b="b" l="l" r="r" t="t"/>
              <a:pathLst>
                <a:path extrusionOk="0" h="1978" w="1049">
                  <a:moveTo>
                    <a:pt x="977" y="1"/>
                  </a:moveTo>
                  <a:cubicBezTo>
                    <a:pt x="715" y="1"/>
                    <a:pt x="477" y="120"/>
                    <a:pt x="310" y="287"/>
                  </a:cubicBezTo>
                  <a:cubicBezTo>
                    <a:pt x="96" y="477"/>
                    <a:pt x="1" y="715"/>
                    <a:pt x="1" y="977"/>
                  </a:cubicBezTo>
                  <a:cubicBezTo>
                    <a:pt x="1" y="1525"/>
                    <a:pt x="453" y="1977"/>
                    <a:pt x="977" y="1977"/>
                  </a:cubicBezTo>
                  <a:lnTo>
                    <a:pt x="1025" y="1977"/>
                  </a:lnTo>
                  <a:lnTo>
                    <a:pt x="1025" y="358"/>
                  </a:lnTo>
                  <a:cubicBezTo>
                    <a:pt x="1025" y="239"/>
                    <a:pt x="1025" y="144"/>
                    <a:pt x="1049" y="25"/>
                  </a:cubicBezTo>
                  <a:lnTo>
                    <a:pt x="10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3"/>
            <p:cNvSpPr/>
            <p:nvPr/>
          </p:nvSpPr>
          <p:spPr>
            <a:xfrm>
              <a:off x="7642392" y="2116822"/>
              <a:ext cx="227400" cy="243689"/>
            </a:xfrm>
            <a:custGeom>
              <a:rect b="b" l="l" r="r" t="t"/>
              <a:pathLst>
                <a:path extrusionOk="0" h="6074" w="5668">
                  <a:moveTo>
                    <a:pt x="1738" y="2001"/>
                  </a:moveTo>
                  <a:cubicBezTo>
                    <a:pt x="1953" y="2001"/>
                    <a:pt x="2095" y="2144"/>
                    <a:pt x="2095" y="2358"/>
                  </a:cubicBezTo>
                  <a:cubicBezTo>
                    <a:pt x="2095" y="2525"/>
                    <a:pt x="1953" y="2691"/>
                    <a:pt x="1738" y="2691"/>
                  </a:cubicBezTo>
                  <a:cubicBezTo>
                    <a:pt x="1524" y="2691"/>
                    <a:pt x="1381" y="2549"/>
                    <a:pt x="1381" y="2358"/>
                  </a:cubicBezTo>
                  <a:cubicBezTo>
                    <a:pt x="1381" y="2167"/>
                    <a:pt x="1524" y="2001"/>
                    <a:pt x="1738" y="2001"/>
                  </a:cubicBezTo>
                  <a:close/>
                  <a:moveTo>
                    <a:pt x="3953" y="2001"/>
                  </a:moveTo>
                  <a:cubicBezTo>
                    <a:pt x="4120" y="2001"/>
                    <a:pt x="4310" y="2144"/>
                    <a:pt x="4310" y="2358"/>
                  </a:cubicBezTo>
                  <a:cubicBezTo>
                    <a:pt x="4310" y="2549"/>
                    <a:pt x="4143" y="2715"/>
                    <a:pt x="3953" y="2715"/>
                  </a:cubicBezTo>
                  <a:cubicBezTo>
                    <a:pt x="3762" y="2715"/>
                    <a:pt x="3596" y="2549"/>
                    <a:pt x="3596" y="2358"/>
                  </a:cubicBezTo>
                  <a:cubicBezTo>
                    <a:pt x="3596" y="2167"/>
                    <a:pt x="3739" y="2001"/>
                    <a:pt x="3953" y="2001"/>
                  </a:cubicBezTo>
                  <a:close/>
                  <a:moveTo>
                    <a:pt x="2905" y="3715"/>
                  </a:moveTo>
                  <a:cubicBezTo>
                    <a:pt x="3238" y="3715"/>
                    <a:pt x="3524" y="3834"/>
                    <a:pt x="3786" y="4073"/>
                  </a:cubicBezTo>
                  <a:cubicBezTo>
                    <a:pt x="3858" y="4192"/>
                    <a:pt x="3858" y="4430"/>
                    <a:pt x="3739" y="4549"/>
                  </a:cubicBezTo>
                  <a:cubicBezTo>
                    <a:pt x="3667" y="4620"/>
                    <a:pt x="3596" y="4644"/>
                    <a:pt x="3500" y="4644"/>
                  </a:cubicBezTo>
                  <a:cubicBezTo>
                    <a:pt x="3405" y="4644"/>
                    <a:pt x="3310" y="4620"/>
                    <a:pt x="3262" y="4549"/>
                  </a:cubicBezTo>
                  <a:cubicBezTo>
                    <a:pt x="3143" y="4430"/>
                    <a:pt x="3000" y="4382"/>
                    <a:pt x="2881" y="4382"/>
                  </a:cubicBezTo>
                  <a:cubicBezTo>
                    <a:pt x="2715" y="4382"/>
                    <a:pt x="2572" y="4430"/>
                    <a:pt x="2476" y="4549"/>
                  </a:cubicBezTo>
                  <a:cubicBezTo>
                    <a:pt x="2405" y="4620"/>
                    <a:pt x="2316" y="4656"/>
                    <a:pt x="2229" y="4656"/>
                  </a:cubicBezTo>
                  <a:cubicBezTo>
                    <a:pt x="2143" y="4656"/>
                    <a:pt x="2060" y="4620"/>
                    <a:pt x="2000" y="4549"/>
                  </a:cubicBezTo>
                  <a:cubicBezTo>
                    <a:pt x="1857" y="4406"/>
                    <a:pt x="1857" y="4192"/>
                    <a:pt x="2000" y="4073"/>
                  </a:cubicBezTo>
                  <a:cubicBezTo>
                    <a:pt x="2238" y="3834"/>
                    <a:pt x="2572" y="3715"/>
                    <a:pt x="2905" y="3715"/>
                  </a:cubicBezTo>
                  <a:close/>
                  <a:moveTo>
                    <a:pt x="1524" y="0"/>
                  </a:moveTo>
                  <a:cubicBezTo>
                    <a:pt x="1238" y="0"/>
                    <a:pt x="976" y="96"/>
                    <a:pt x="738" y="239"/>
                  </a:cubicBezTo>
                  <a:cubicBezTo>
                    <a:pt x="524" y="381"/>
                    <a:pt x="333" y="596"/>
                    <a:pt x="214" y="810"/>
                  </a:cubicBezTo>
                  <a:cubicBezTo>
                    <a:pt x="95" y="1048"/>
                    <a:pt x="47" y="1286"/>
                    <a:pt x="47" y="1548"/>
                  </a:cubicBezTo>
                  <a:lnTo>
                    <a:pt x="47" y="3239"/>
                  </a:lnTo>
                  <a:cubicBezTo>
                    <a:pt x="0" y="4750"/>
                    <a:pt x="1333" y="6073"/>
                    <a:pt x="2818" y="6073"/>
                  </a:cubicBezTo>
                  <a:cubicBezTo>
                    <a:pt x="2831" y="6073"/>
                    <a:pt x="2844" y="6073"/>
                    <a:pt x="2857" y="6073"/>
                  </a:cubicBezTo>
                  <a:cubicBezTo>
                    <a:pt x="3167" y="6073"/>
                    <a:pt x="3429" y="6049"/>
                    <a:pt x="3691" y="5954"/>
                  </a:cubicBezTo>
                  <a:cubicBezTo>
                    <a:pt x="3786" y="5382"/>
                    <a:pt x="4096" y="4882"/>
                    <a:pt x="4477" y="4454"/>
                  </a:cubicBezTo>
                  <a:cubicBezTo>
                    <a:pt x="4810" y="4144"/>
                    <a:pt x="5191" y="3858"/>
                    <a:pt x="5644" y="3739"/>
                  </a:cubicBezTo>
                  <a:cubicBezTo>
                    <a:pt x="5668" y="3596"/>
                    <a:pt x="5668" y="3430"/>
                    <a:pt x="5668" y="3239"/>
                  </a:cubicBezTo>
                  <a:lnTo>
                    <a:pt x="5668" y="1548"/>
                  </a:lnTo>
                  <a:cubicBezTo>
                    <a:pt x="5668" y="1048"/>
                    <a:pt x="5406" y="524"/>
                    <a:pt x="4953" y="239"/>
                  </a:cubicBezTo>
                  <a:cubicBezTo>
                    <a:pt x="4715" y="48"/>
                    <a:pt x="4453" y="0"/>
                    <a:pt x="4143" y="0"/>
                  </a:cubicBezTo>
                  <a:cubicBezTo>
                    <a:pt x="3858" y="0"/>
                    <a:pt x="3524" y="119"/>
                    <a:pt x="3286" y="286"/>
                  </a:cubicBezTo>
                  <a:cubicBezTo>
                    <a:pt x="3155" y="393"/>
                    <a:pt x="2994" y="447"/>
                    <a:pt x="2837" y="447"/>
                  </a:cubicBezTo>
                  <a:cubicBezTo>
                    <a:pt x="2679" y="447"/>
                    <a:pt x="2524" y="393"/>
                    <a:pt x="2405" y="286"/>
                  </a:cubicBezTo>
                  <a:cubicBezTo>
                    <a:pt x="2167" y="119"/>
                    <a:pt x="1833" y="0"/>
                    <a:pt x="15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3"/>
            <p:cNvSpPr/>
            <p:nvPr/>
          </p:nvSpPr>
          <p:spPr>
            <a:xfrm>
              <a:off x="7815309" y="2289739"/>
              <a:ext cx="176769" cy="176809"/>
            </a:xfrm>
            <a:custGeom>
              <a:rect b="b" l="l" r="r" t="t"/>
              <a:pathLst>
                <a:path extrusionOk="0" h="4407" w="4406">
                  <a:moveTo>
                    <a:pt x="2772" y="1322"/>
                  </a:moveTo>
                  <a:cubicBezTo>
                    <a:pt x="2858" y="1322"/>
                    <a:pt x="2941" y="1358"/>
                    <a:pt x="3001" y="1430"/>
                  </a:cubicBezTo>
                  <a:cubicBezTo>
                    <a:pt x="3144" y="1573"/>
                    <a:pt x="3144" y="1787"/>
                    <a:pt x="3001" y="1906"/>
                  </a:cubicBezTo>
                  <a:lnTo>
                    <a:pt x="2691" y="2216"/>
                  </a:lnTo>
                  <a:lnTo>
                    <a:pt x="3001" y="2501"/>
                  </a:lnTo>
                  <a:cubicBezTo>
                    <a:pt x="3144" y="2644"/>
                    <a:pt x="3144" y="2858"/>
                    <a:pt x="3001" y="2978"/>
                  </a:cubicBezTo>
                  <a:cubicBezTo>
                    <a:pt x="2929" y="3025"/>
                    <a:pt x="2858" y="3073"/>
                    <a:pt x="2763" y="3073"/>
                  </a:cubicBezTo>
                  <a:cubicBezTo>
                    <a:pt x="2667" y="3073"/>
                    <a:pt x="2572" y="3049"/>
                    <a:pt x="2524" y="2978"/>
                  </a:cubicBezTo>
                  <a:lnTo>
                    <a:pt x="2215" y="2692"/>
                  </a:lnTo>
                  <a:lnTo>
                    <a:pt x="1929" y="2978"/>
                  </a:lnTo>
                  <a:cubicBezTo>
                    <a:pt x="1858" y="3025"/>
                    <a:pt x="1786" y="3073"/>
                    <a:pt x="1691" y="3073"/>
                  </a:cubicBezTo>
                  <a:cubicBezTo>
                    <a:pt x="1596" y="3073"/>
                    <a:pt x="1500" y="3049"/>
                    <a:pt x="1453" y="2978"/>
                  </a:cubicBezTo>
                  <a:cubicBezTo>
                    <a:pt x="1310" y="2835"/>
                    <a:pt x="1310" y="2620"/>
                    <a:pt x="1453" y="2501"/>
                  </a:cubicBezTo>
                  <a:lnTo>
                    <a:pt x="1739" y="2216"/>
                  </a:lnTo>
                  <a:lnTo>
                    <a:pt x="1453" y="1906"/>
                  </a:lnTo>
                  <a:cubicBezTo>
                    <a:pt x="1310" y="1763"/>
                    <a:pt x="1310" y="1549"/>
                    <a:pt x="1453" y="1430"/>
                  </a:cubicBezTo>
                  <a:cubicBezTo>
                    <a:pt x="1524" y="1358"/>
                    <a:pt x="1614" y="1322"/>
                    <a:pt x="1700" y="1322"/>
                  </a:cubicBezTo>
                  <a:cubicBezTo>
                    <a:pt x="1786" y="1322"/>
                    <a:pt x="1870" y="1358"/>
                    <a:pt x="1929" y="1430"/>
                  </a:cubicBezTo>
                  <a:lnTo>
                    <a:pt x="2215" y="1739"/>
                  </a:lnTo>
                  <a:lnTo>
                    <a:pt x="2524" y="1430"/>
                  </a:lnTo>
                  <a:cubicBezTo>
                    <a:pt x="2596" y="1358"/>
                    <a:pt x="2685" y="1322"/>
                    <a:pt x="2772" y="1322"/>
                  </a:cubicBezTo>
                  <a:close/>
                  <a:moveTo>
                    <a:pt x="2151" y="0"/>
                  </a:moveTo>
                  <a:cubicBezTo>
                    <a:pt x="978" y="0"/>
                    <a:pt x="0" y="1038"/>
                    <a:pt x="0" y="2216"/>
                  </a:cubicBezTo>
                  <a:cubicBezTo>
                    <a:pt x="0" y="3406"/>
                    <a:pt x="977" y="4406"/>
                    <a:pt x="2191" y="4406"/>
                  </a:cubicBezTo>
                  <a:cubicBezTo>
                    <a:pt x="3406" y="4406"/>
                    <a:pt x="4406" y="3430"/>
                    <a:pt x="4406" y="2216"/>
                  </a:cubicBezTo>
                  <a:cubicBezTo>
                    <a:pt x="4406" y="977"/>
                    <a:pt x="3406" y="1"/>
                    <a:pt x="2191" y="1"/>
                  </a:cubicBezTo>
                  <a:cubicBezTo>
                    <a:pt x="2178" y="0"/>
                    <a:pt x="2165" y="0"/>
                    <a:pt x="215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 name="Google Shape;734;p43"/>
          <p:cNvGrpSpPr/>
          <p:nvPr/>
        </p:nvGrpSpPr>
        <p:grpSpPr>
          <a:xfrm>
            <a:off x="6570345" y="1841174"/>
            <a:ext cx="473015" cy="472012"/>
            <a:chOff x="6570345" y="1993574"/>
            <a:chExt cx="473015" cy="472012"/>
          </a:xfrm>
        </p:grpSpPr>
        <p:sp>
          <p:nvSpPr>
            <p:cNvPr id="735" name="Google Shape;735;p43"/>
            <p:cNvSpPr/>
            <p:nvPr/>
          </p:nvSpPr>
          <p:spPr>
            <a:xfrm>
              <a:off x="6652511" y="1993574"/>
              <a:ext cx="390849" cy="429966"/>
            </a:xfrm>
            <a:custGeom>
              <a:rect b="b" l="l" r="r" t="t"/>
              <a:pathLst>
                <a:path extrusionOk="0" h="10717" w="9742">
                  <a:moveTo>
                    <a:pt x="8059" y="1376"/>
                  </a:moveTo>
                  <a:cubicBezTo>
                    <a:pt x="8145" y="1376"/>
                    <a:pt x="8229" y="1417"/>
                    <a:pt x="8288" y="1501"/>
                  </a:cubicBezTo>
                  <a:cubicBezTo>
                    <a:pt x="8431" y="1644"/>
                    <a:pt x="8431" y="1858"/>
                    <a:pt x="8288" y="1977"/>
                  </a:cubicBezTo>
                  <a:lnTo>
                    <a:pt x="7979" y="2263"/>
                  </a:lnTo>
                  <a:lnTo>
                    <a:pt x="8288" y="2572"/>
                  </a:lnTo>
                  <a:cubicBezTo>
                    <a:pt x="8431" y="2715"/>
                    <a:pt x="8431" y="2929"/>
                    <a:pt x="8288" y="3049"/>
                  </a:cubicBezTo>
                  <a:cubicBezTo>
                    <a:pt x="8217" y="3096"/>
                    <a:pt x="8145" y="3120"/>
                    <a:pt x="8050" y="3120"/>
                  </a:cubicBezTo>
                  <a:cubicBezTo>
                    <a:pt x="7955" y="3120"/>
                    <a:pt x="7860" y="3096"/>
                    <a:pt x="7812" y="3049"/>
                  </a:cubicBezTo>
                  <a:lnTo>
                    <a:pt x="7502" y="2739"/>
                  </a:lnTo>
                  <a:lnTo>
                    <a:pt x="7217" y="3049"/>
                  </a:lnTo>
                  <a:cubicBezTo>
                    <a:pt x="7145" y="3096"/>
                    <a:pt x="7074" y="3120"/>
                    <a:pt x="6979" y="3120"/>
                  </a:cubicBezTo>
                  <a:cubicBezTo>
                    <a:pt x="6883" y="3120"/>
                    <a:pt x="6788" y="3096"/>
                    <a:pt x="6740" y="3049"/>
                  </a:cubicBezTo>
                  <a:cubicBezTo>
                    <a:pt x="6598" y="2882"/>
                    <a:pt x="6598" y="2691"/>
                    <a:pt x="6740" y="2572"/>
                  </a:cubicBezTo>
                  <a:lnTo>
                    <a:pt x="7026" y="2263"/>
                  </a:lnTo>
                  <a:lnTo>
                    <a:pt x="6740" y="1977"/>
                  </a:lnTo>
                  <a:cubicBezTo>
                    <a:pt x="6598" y="1810"/>
                    <a:pt x="6598" y="1620"/>
                    <a:pt x="6740" y="1501"/>
                  </a:cubicBezTo>
                  <a:cubicBezTo>
                    <a:pt x="6812" y="1417"/>
                    <a:pt x="6901" y="1376"/>
                    <a:pt x="6987" y="1376"/>
                  </a:cubicBezTo>
                  <a:cubicBezTo>
                    <a:pt x="7074" y="1376"/>
                    <a:pt x="7157" y="1417"/>
                    <a:pt x="7217" y="1501"/>
                  </a:cubicBezTo>
                  <a:lnTo>
                    <a:pt x="7502" y="1786"/>
                  </a:lnTo>
                  <a:lnTo>
                    <a:pt x="7812" y="1501"/>
                  </a:lnTo>
                  <a:cubicBezTo>
                    <a:pt x="7884" y="1417"/>
                    <a:pt x="7973" y="1376"/>
                    <a:pt x="8059" y="1376"/>
                  </a:cubicBezTo>
                  <a:close/>
                  <a:moveTo>
                    <a:pt x="7479" y="0"/>
                  </a:moveTo>
                  <a:cubicBezTo>
                    <a:pt x="6217" y="0"/>
                    <a:pt x="5216" y="1024"/>
                    <a:pt x="5216" y="2263"/>
                  </a:cubicBezTo>
                  <a:cubicBezTo>
                    <a:pt x="5216" y="3406"/>
                    <a:pt x="6050" y="4358"/>
                    <a:pt x="7145" y="4501"/>
                  </a:cubicBezTo>
                  <a:lnTo>
                    <a:pt x="7121" y="8645"/>
                  </a:lnTo>
                  <a:cubicBezTo>
                    <a:pt x="7121" y="9407"/>
                    <a:pt x="6383" y="10002"/>
                    <a:pt x="5645" y="10002"/>
                  </a:cubicBezTo>
                  <a:cubicBezTo>
                    <a:pt x="4859" y="10002"/>
                    <a:pt x="4240" y="9383"/>
                    <a:pt x="4240" y="8645"/>
                  </a:cubicBezTo>
                  <a:lnTo>
                    <a:pt x="4240" y="3191"/>
                  </a:lnTo>
                  <a:cubicBezTo>
                    <a:pt x="4240" y="2025"/>
                    <a:pt x="3287" y="1072"/>
                    <a:pt x="2120" y="1072"/>
                  </a:cubicBezTo>
                  <a:cubicBezTo>
                    <a:pt x="954" y="1072"/>
                    <a:pt x="1" y="2025"/>
                    <a:pt x="1" y="3191"/>
                  </a:cubicBezTo>
                  <a:lnTo>
                    <a:pt x="1" y="5549"/>
                  </a:lnTo>
                  <a:lnTo>
                    <a:pt x="692" y="5549"/>
                  </a:lnTo>
                  <a:lnTo>
                    <a:pt x="692" y="3191"/>
                  </a:lnTo>
                  <a:cubicBezTo>
                    <a:pt x="692" y="2406"/>
                    <a:pt x="1335" y="1763"/>
                    <a:pt x="2120" y="1763"/>
                  </a:cubicBezTo>
                  <a:cubicBezTo>
                    <a:pt x="2882" y="1763"/>
                    <a:pt x="3549" y="2382"/>
                    <a:pt x="3549" y="3191"/>
                  </a:cubicBezTo>
                  <a:lnTo>
                    <a:pt x="3549" y="8645"/>
                  </a:lnTo>
                  <a:cubicBezTo>
                    <a:pt x="3549" y="9764"/>
                    <a:pt x="4478" y="10717"/>
                    <a:pt x="5621" y="10717"/>
                  </a:cubicBezTo>
                  <a:cubicBezTo>
                    <a:pt x="6764" y="10717"/>
                    <a:pt x="7836" y="9788"/>
                    <a:pt x="7836" y="8645"/>
                  </a:cubicBezTo>
                  <a:lnTo>
                    <a:pt x="7860" y="4501"/>
                  </a:lnTo>
                  <a:cubicBezTo>
                    <a:pt x="8908" y="4311"/>
                    <a:pt x="9741" y="3406"/>
                    <a:pt x="9741" y="2263"/>
                  </a:cubicBezTo>
                  <a:cubicBezTo>
                    <a:pt x="9741" y="1024"/>
                    <a:pt x="8741" y="0"/>
                    <a:pt x="747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3"/>
            <p:cNvSpPr/>
            <p:nvPr/>
          </p:nvSpPr>
          <p:spPr>
            <a:xfrm>
              <a:off x="6571308" y="2216199"/>
              <a:ext cx="80320" cy="86980"/>
            </a:xfrm>
            <a:custGeom>
              <a:rect b="b" l="l" r="r" t="t"/>
              <a:pathLst>
                <a:path extrusionOk="0" h="2168" w="2002">
                  <a:moveTo>
                    <a:pt x="1787" y="0"/>
                  </a:moveTo>
                  <a:cubicBezTo>
                    <a:pt x="810" y="0"/>
                    <a:pt x="1" y="786"/>
                    <a:pt x="1" y="1786"/>
                  </a:cubicBezTo>
                  <a:lnTo>
                    <a:pt x="1" y="2167"/>
                  </a:lnTo>
                  <a:lnTo>
                    <a:pt x="2001" y="2167"/>
                  </a:lnTo>
                  <a:lnTo>
                    <a:pt x="20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3"/>
            <p:cNvSpPr/>
            <p:nvPr/>
          </p:nvSpPr>
          <p:spPr>
            <a:xfrm>
              <a:off x="6680234" y="2216199"/>
              <a:ext cx="80280" cy="86980"/>
            </a:xfrm>
            <a:custGeom>
              <a:rect b="b" l="l" r="r" t="t"/>
              <a:pathLst>
                <a:path extrusionOk="0" h="2168" w="2001">
                  <a:moveTo>
                    <a:pt x="1" y="0"/>
                  </a:moveTo>
                  <a:lnTo>
                    <a:pt x="1" y="2167"/>
                  </a:lnTo>
                  <a:lnTo>
                    <a:pt x="2001" y="2167"/>
                  </a:lnTo>
                  <a:lnTo>
                    <a:pt x="2001" y="1786"/>
                  </a:lnTo>
                  <a:cubicBezTo>
                    <a:pt x="2001" y="786"/>
                    <a:pt x="1191" y="0"/>
                    <a:pt x="2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3"/>
            <p:cNvSpPr/>
            <p:nvPr/>
          </p:nvSpPr>
          <p:spPr>
            <a:xfrm>
              <a:off x="6570345" y="2330822"/>
              <a:ext cx="189246" cy="134763"/>
            </a:xfrm>
            <a:custGeom>
              <a:rect b="b" l="l" r="r" t="t"/>
              <a:pathLst>
                <a:path extrusionOk="0" h="3359" w="4717">
                  <a:moveTo>
                    <a:pt x="1" y="1"/>
                  </a:moveTo>
                  <a:lnTo>
                    <a:pt x="1" y="1573"/>
                  </a:lnTo>
                  <a:lnTo>
                    <a:pt x="25" y="1573"/>
                  </a:lnTo>
                  <a:cubicBezTo>
                    <a:pt x="25" y="2549"/>
                    <a:pt x="834" y="3359"/>
                    <a:pt x="1811" y="3359"/>
                  </a:cubicBezTo>
                  <a:lnTo>
                    <a:pt x="2930" y="3359"/>
                  </a:lnTo>
                  <a:cubicBezTo>
                    <a:pt x="3906" y="3359"/>
                    <a:pt x="4716" y="2549"/>
                    <a:pt x="4716" y="1573"/>
                  </a:cubicBezTo>
                  <a:lnTo>
                    <a:pt x="471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 name="Google Shape;739;p43"/>
          <p:cNvGrpSpPr/>
          <p:nvPr/>
        </p:nvGrpSpPr>
        <p:grpSpPr>
          <a:xfrm>
            <a:off x="5594868" y="1840211"/>
            <a:ext cx="472975" cy="473938"/>
            <a:chOff x="5594868" y="1992611"/>
            <a:chExt cx="472975" cy="473938"/>
          </a:xfrm>
        </p:grpSpPr>
        <p:sp>
          <p:nvSpPr>
            <p:cNvPr id="740" name="Google Shape;740;p43"/>
            <p:cNvSpPr/>
            <p:nvPr/>
          </p:nvSpPr>
          <p:spPr>
            <a:xfrm>
              <a:off x="5699019" y="2206210"/>
              <a:ext cx="267560" cy="260339"/>
            </a:xfrm>
            <a:custGeom>
              <a:rect b="b" l="l" r="r" t="t"/>
              <a:pathLst>
                <a:path extrusionOk="0" h="6489" w="6669">
                  <a:moveTo>
                    <a:pt x="4653" y="2029"/>
                  </a:moveTo>
                  <a:cubicBezTo>
                    <a:pt x="4739" y="2029"/>
                    <a:pt x="4822" y="2071"/>
                    <a:pt x="4882" y="2154"/>
                  </a:cubicBezTo>
                  <a:cubicBezTo>
                    <a:pt x="5025" y="2297"/>
                    <a:pt x="5025" y="2511"/>
                    <a:pt x="4882" y="2630"/>
                  </a:cubicBezTo>
                  <a:lnTo>
                    <a:pt x="4668" y="2821"/>
                  </a:lnTo>
                  <a:lnTo>
                    <a:pt x="4882" y="3035"/>
                  </a:lnTo>
                  <a:cubicBezTo>
                    <a:pt x="5025" y="3178"/>
                    <a:pt x="5025" y="3393"/>
                    <a:pt x="4882" y="3512"/>
                  </a:cubicBezTo>
                  <a:cubicBezTo>
                    <a:pt x="4811" y="3583"/>
                    <a:pt x="4715" y="3607"/>
                    <a:pt x="4644" y="3607"/>
                  </a:cubicBezTo>
                  <a:cubicBezTo>
                    <a:pt x="4549" y="3607"/>
                    <a:pt x="4453" y="3583"/>
                    <a:pt x="4406" y="3512"/>
                  </a:cubicBezTo>
                  <a:lnTo>
                    <a:pt x="3953" y="3059"/>
                  </a:lnTo>
                  <a:cubicBezTo>
                    <a:pt x="3810" y="2916"/>
                    <a:pt x="3810" y="2702"/>
                    <a:pt x="3953" y="2583"/>
                  </a:cubicBezTo>
                  <a:lnTo>
                    <a:pt x="4406" y="2154"/>
                  </a:lnTo>
                  <a:cubicBezTo>
                    <a:pt x="4477" y="2071"/>
                    <a:pt x="4566" y="2029"/>
                    <a:pt x="4653" y="2029"/>
                  </a:cubicBezTo>
                  <a:close/>
                  <a:moveTo>
                    <a:pt x="1995" y="2029"/>
                  </a:moveTo>
                  <a:cubicBezTo>
                    <a:pt x="2078" y="2029"/>
                    <a:pt x="2155" y="2071"/>
                    <a:pt x="2215" y="2154"/>
                  </a:cubicBezTo>
                  <a:lnTo>
                    <a:pt x="2667" y="2583"/>
                  </a:lnTo>
                  <a:cubicBezTo>
                    <a:pt x="2810" y="2750"/>
                    <a:pt x="2810" y="2940"/>
                    <a:pt x="2667" y="3059"/>
                  </a:cubicBezTo>
                  <a:lnTo>
                    <a:pt x="2215" y="3512"/>
                  </a:lnTo>
                  <a:cubicBezTo>
                    <a:pt x="2167" y="3583"/>
                    <a:pt x="2072" y="3607"/>
                    <a:pt x="1977" y="3607"/>
                  </a:cubicBezTo>
                  <a:cubicBezTo>
                    <a:pt x="1965" y="3613"/>
                    <a:pt x="1952" y="3615"/>
                    <a:pt x="1936" y="3615"/>
                  </a:cubicBezTo>
                  <a:cubicBezTo>
                    <a:pt x="1884" y="3615"/>
                    <a:pt x="1811" y="3584"/>
                    <a:pt x="1739" y="3512"/>
                  </a:cubicBezTo>
                  <a:cubicBezTo>
                    <a:pt x="1596" y="3369"/>
                    <a:pt x="1596" y="3154"/>
                    <a:pt x="1739" y="3035"/>
                  </a:cubicBezTo>
                  <a:lnTo>
                    <a:pt x="1953" y="2821"/>
                  </a:lnTo>
                  <a:lnTo>
                    <a:pt x="1739" y="2630"/>
                  </a:lnTo>
                  <a:cubicBezTo>
                    <a:pt x="1596" y="2464"/>
                    <a:pt x="1596" y="2273"/>
                    <a:pt x="1739" y="2154"/>
                  </a:cubicBezTo>
                  <a:cubicBezTo>
                    <a:pt x="1822" y="2071"/>
                    <a:pt x="1911" y="2029"/>
                    <a:pt x="1995" y="2029"/>
                  </a:cubicBezTo>
                  <a:close/>
                  <a:moveTo>
                    <a:pt x="3334" y="3869"/>
                  </a:moveTo>
                  <a:cubicBezTo>
                    <a:pt x="3715" y="3869"/>
                    <a:pt x="4072" y="4012"/>
                    <a:pt x="4406" y="4298"/>
                  </a:cubicBezTo>
                  <a:cubicBezTo>
                    <a:pt x="4525" y="4417"/>
                    <a:pt x="4549" y="4607"/>
                    <a:pt x="4406" y="4774"/>
                  </a:cubicBezTo>
                  <a:cubicBezTo>
                    <a:pt x="4334" y="4845"/>
                    <a:pt x="4215" y="4893"/>
                    <a:pt x="4120" y="4893"/>
                  </a:cubicBezTo>
                  <a:cubicBezTo>
                    <a:pt x="4049" y="4893"/>
                    <a:pt x="3977" y="4845"/>
                    <a:pt x="3882" y="4798"/>
                  </a:cubicBezTo>
                  <a:cubicBezTo>
                    <a:pt x="3715" y="4607"/>
                    <a:pt x="3501" y="4559"/>
                    <a:pt x="3286" y="4559"/>
                  </a:cubicBezTo>
                  <a:cubicBezTo>
                    <a:pt x="3096" y="4559"/>
                    <a:pt x="2882" y="4655"/>
                    <a:pt x="2691" y="4798"/>
                  </a:cubicBezTo>
                  <a:cubicBezTo>
                    <a:pt x="2623" y="4854"/>
                    <a:pt x="2538" y="4884"/>
                    <a:pt x="2456" y="4884"/>
                  </a:cubicBezTo>
                  <a:cubicBezTo>
                    <a:pt x="2365" y="4884"/>
                    <a:pt x="2277" y="4848"/>
                    <a:pt x="2215" y="4774"/>
                  </a:cubicBezTo>
                  <a:cubicBezTo>
                    <a:pt x="2096" y="4607"/>
                    <a:pt x="2096" y="4417"/>
                    <a:pt x="2262" y="4298"/>
                  </a:cubicBezTo>
                  <a:cubicBezTo>
                    <a:pt x="2572" y="4012"/>
                    <a:pt x="2929" y="3869"/>
                    <a:pt x="3334" y="3869"/>
                  </a:cubicBezTo>
                  <a:close/>
                  <a:moveTo>
                    <a:pt x="353" y="0"/>
                  </a:moveTo>
                  <a:cubicBezTo>
                    <a:pt x="203" y="0"/>
                    <a:pt x="44" y="114"/>
                    <a:pt x="24" y="297"/>
                  </a:cubicBezTo>
                  <a:cubicBezTo>
                    <a:pt x="0" y="606"/>
                    <a:pt x="48" y="1202"/>
                    <a:pt x="548" y="1583"/>
                  </a:cubicBezTo>
                  <a:cubicBezTo>
                    <a:pt x="262" y="2059"/>
                    <a:pt x="119" y="2630"/>
                    <a:pt x="119" y="3250"/>
                  </a:cubicBezTo>
                  <a:cubicBezTo>
                    <a:pt x="119" y="5036"/>
                    <a:pt x="1572" y="6488"/>
                    <a:pt x="3358" y="6488"/>
                  </a:cubicBezTo>
                  <a:cubicBezTo>
                    <a:pt x="5144" y="6488"/>
                    <a:pt x="6597" y="5036"/>
                    <a:pt x="6597" y="3250"/>
                  </a:cubicBezTo>
                  <a:cubicBezTo>
                    <a:pt x="6597" y="2654"/>
                    <a:pt x="6430" y="2083"/>
                    <a:pt x="6144" y="1583"/>
                  </a:cubicBezTo>
                  <a:cubicBezTo>
                    <a:pt x="6597" y="1202"/>
                    <a:pt x="6668" y="606"/>
                    <a:pt x="6620" y="297"/>
                  </a:cubicBezTo>
                  <a:cubicBezTo>
                    <a:pt x="6599" y="150"/>
                    <a:pt x="6449" y="3"/>
                    <a:pt x="6283" y="3"/>
                  </a:cubicBezTo>
                  <a:cubicBezTo>
                    <a:pt x="6261" y="3"/>
                    <a:pt x="6238" y="5"/>
                    <a:pt x="6216" y="11"/>
                  </a:cubicBezTo>
                  <a:cubicBezTo>
                    <a:pt x="6025" y="35"/>
                    <a:pt x="5882" y="201"/>
                    <a:pt x="5954" y="392"/>
                  </a:cubicBezTo>
                  <a:cubicBezTo>
                    <a:pt x="5954" y="440"/>
                    <a:pt x="5978" y="797"/>
                    <a:pt x="5668" y="1011"/>
                  </a:cubicBezTo>
                  <a:cubicBezTo>
                    <a:pt x="5073" y="392"/>
                    <a:pt x="4239" y="11"/>
                    <a:pt x="3334" y="11"/>
                  </a:cubicBezTo>
                  <a:cubicBezTo>
                    <a:pt x="2405" y="11"/>
                    <a:pt x="1572" y="392"/>
                    <a:pt x="976" y="1011"/>
                  </a:cubicBezTo>
                  <a:cubicBezTo>
                    <a:pt x="667" y="773"/>
                    <a:pt x="715" y="416"/>
                    <a:pt x="715" y="392"/>
                  </a:cubicBezTo>
                  <a:cubicBezTo>
                    <a:pt x="762" y="201"/>
                    <a:pt x="619" y="35"/>
                    <a:pt x="429" y="11"/>
                  </a:cubicBezTo>
                  <a:cubicBezTo>
                    <a:pt x="404" y="4"/>
                    <a:pt x="379" y="0"/>
                    <a:pt x="35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3"/>
            <p:cNvSpPr/>
            <p:nvPr/>
          </p:nvSpPr>
          <p:spPr>
            <a:xfrm>
              <a:off x="5594868" y="1992611"/>
              <a:ext cx="209266" cy="179176"/>
            </a:xfrm>
            <a:custGeom>
              <a:rect b="b" l="l" r="r" t="t"/>
              <a:pathLst>
                <a:path extrusionOk="0" h="4466" w="5216">
                  <a:moveTo>
                    <a:pt x="358" y="0"/>
                  </a:moveTo>
                  <a:cubicBezTo>
                    <a:pt x="143" y="0"/>
                    <a:pt x="0" y="167"/>
                    <a:pt x="0" y="358"/>
                  </a:cubicBezTo>
                  <a:lnTo>
                    <a:pt x="0" y="4097"/>
                  </a:lnTo>
                  <a:cubicBezTo>
                    <a:pt x="0" y="4263"/>
                    <a:pt x="72" y="4382"/>
                    <a:pt x="191" y="4430"/>
                  </a:cubicBezTo>
                  <a:cubicBezTo>
                    <a:pt x="249" y="4455"/>
                    <a:pt x="304" y="4465"/>
                    <a:pt x="355" y="4465"/>
                  </a:cubicBezTo>
                  <a:cubicBezTo>
                    <a:pt x="451" y="4465"/>
                    <a:pt x="534" y="4429"/>
                    <a:pt x="596" y="4382"/>
                  </a:cubicBezTo>
                  <a:lnTo>
                    <a:pt x="1691" y="3358"/>
                  </a:lnTo>
                  <a:lnTo>
                    <a:pt x="4835" y="3358"/>
                  </a:lnTo>
                  <a:cubicBezTo>
                    <a:pt x="5049" y="3358"/>
                    <a:pt x="5216" y="3192"/>
                    <a:pt x="5216" y="3001"/>
                  </a:cubicBezTo>
                  <a:lnTo>
                    <a:pt x="5216" y="382"/>
                  </a:lnTo>
                  <a:cubicBezTo>
                    <a:pt x="5216" y="167"/>
                    <a:pt x="5049" y="24"/>
                    <a:pt x="48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3"/>
            <p:cNvSpPr/>
            <p:nvPr/>
          </p:nvSpPr>
          <p:spPr>
            <a:xfrm>
              <a:off x="5858576" y="2039110"/>
              <a:ext cx="209266" cy="178053"/>
            </a:xfrm>
            <a:custGeom>
              <a:rect b="b" l="l" r="r" t="t"/>
              <a:pathLst>
                <a:path extrusionOk="0" h="4438" w="5216">
                  <a:moveTo>
                    <a:pt x="4947" y="0"/>
                  </a:moveTo>
                  <a:cubicBezTo>
                    <a:pt x="4926" y="0"/>
                    <a:pt x="4904" y="3"/>
                    <a:pt x="4882" y="8"/>
                  </a:cubicBezTo>
                  <a:lnTo>
                    <a:pt x="357" y="8"/>
                  </a:lnTo>
                  <a:cubicBezTo>
                    <a:pt x="143" y="8"/>
                    <a:pt x="0" y="175"/>
                    <a:pt x="0" y="366"/>
                  </a:cubicBezTo>
                  <a:lnTo>
                    <a:pt x="0" y="2985"/>
                  </a:lnTo>
                  <a:cubicBezTo>
                    <a:pt x="0" y="3176"/>
                    <a:pt x="167" y="3342"/>
                    <a:pt x="357" y="3342"/>
                  </a:cubicBezTo>
                  <a:lnTo>
                    <a:pt x="3525" y="3342"/>
                  </a:lnTo>
                  <a:lnTo>
                    <a:pt x="4620" y="4343"/>
                  </a:lnTo>
                  <a:cubicBezTo>
                    <a:pt x="4699" y="4406"/>
                    <a:pt x="4789" y="4438"/>
                    <a:pt x="4876" y="4438"/>
                  </a:cubicBezTo>
                  <a:cubicBezTo>
                    <a:pt x="4919" y="4438"/>
                    <a:pt x="4961" y="4430"/>
                    <a:pt x="5001" y="4414"/>
                  </a:cubicBezTo>
                  <a:cubicBezTo>
                    <a:pt x="5120" y="4343"/>
                    <a:pt x="5215" y="4224"/>
                    <a:pt x="5215" y="4081"/>
                  </a:cubicBezTo>
                  <a:lnTo>
                    <a:pt x="5215" y="318"/>
                  </a:lnTo>
                  <a:cubicBezTo>
                    <a:pt x="5215" y="150"/>
                    <a:pt x="5104" y="0"/>
                    <a:pt x="494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 name="Google Shape;743;p43"/>
          <p:cNvGrpSpPr/>
          <p:nvPr/>
        </p:nvGrpSpPr>
        <p:grpSpPr>
          <a:xfrm>
            <a:off x="4620313" y="1841174"/>
            <a:ext cx="472975" cy="472975"/>
            <a:chOff x="4620313" y="1993574"/>
            <a:chExt cx="472975" cy="472975"/>
          </a:xfrm>
        </p:grpSpPr>
        <p:sp>
          <p:nvSpPr>
            <p:cNvPr id="744" name="Google Shape;744;p43"/>
            <p:cNvSpPr/>
            <p:nvPr/>
          </p:nvSpPr>
          <p:spPr>
            <a:xfrm>
              <a:off x="4620313" y="1993574"/>
              <a:ext cx="472975" cy="255123"/>
            </a:xfrm>
            <a:custGeom>
              <a:rect b="b" l="l" r="r" t="t"/>
              <a:pathLst>
                <a:path extrusionOk="0" h="6359" w="11789">
                  <a:moveTo>
                    <a:pt x="5144" y="929"/>
                  </a:moveTo>
                  <a:cubicBezTo>
                    <a:pt x="5287" y="929"/>
                    <a:pt x="5454" y="1001"/>
                    <a:pt x="5502" y="1167"/>
                  </a:cubicBezTo>
                  <a:lnTo>
                    <a:pt x="5859" y="2120"/>
                  </a:lnTo>
                  <a:lnTo>
                    <a:pt x="6335" y="3334"/>
                  </a:lnTo>
                  <a:cubicBezTo>
                    <a:pt x="6430" y="3525"/>
                    <a:pt x="6335" y="3715"/>
                    <a:pt x="6168" y="3787"/>
                  </a:cubicBezTo>
                  <a:cubicBezTo>
                    <a:pt x="6130" y="3796"/>
                    <a:pt x="6091" y="3801"/>
                    <a:pt x="6053" y="3801"/>
                  </a:cubicBezTo>
                  <a:cubicBezTo>
                    <a:pt x="5899" y="3801"/>
                    <a:pt x="5754" y="3725"/>
                    <a:pt x="5716" y="3572"/>
                  </a:cubicBezTo>
                  <a:lnTo>
                    <a:pt x="5597" y="3239"/>
                  </a:lnTo>
                  <a:lnTo>
                    <a:pt x="4740" y="3239"/>
                  </a:lnTo>
                  <a:lnTo>
                    <a:pt x="4621" y="3572"/>
                  </a:lnTo>
                  <a:cubicBezTo>
                    <a:pt x="4563" y="3725"/>
                    <a:pt x="4415" y="3801"/>
                    <a:pt x="4272" y="3801"/>
                  </a:cubicBezTo>
                  <a:cubicBezTo>
                    <a:pt x="4237" y="3801"/>
                    <a:pt x="4201" y="3796"/>
                    <a:pt x="4168" y="3787"/>
                  </a:cubicBezTo>
                  <a:cubicBezTo>
                    <a:pt x="3978" y="3715"/>
                    <a:pt x="3906" y="3525"/>
                    <a:pt x="3954" y="3334"/>
                  </a:cubicBezTo>
                  <a:lnTo>
                    <a:pt x="4787" y="1167"/>
                  </a:lnTo>
                  <a:cubicBezTo>
                    <a:pt x="4859" y="1001"/>
                    <a:pt x="5002" y="929"/>
                    <a:pt x="5144" y="929"/>
                  </a:cubicBezTo>
                  <a:close/>
                  <a:moveTo>
                    <a:pt x="3025" y="929"/>
                  </a:moveTo>
                  <a:cubicBezTo>
                    <a:pt x="3215" y="929"/>
                    <a:pt x="3382" y="1072"/>
                    <a:pt x="3382" y="1286"/>
                  </a:cubicBezTo>
                  <a:lnTo>
                    <a:pt x="3382" y="3477"/>
                  </a:lnTo>
                  <a:cubicBezTo>
                    <a:pt x="3382" y="3668"/>
                    <a:pt x="3239" y="3834"/>
                    <a:pt x="3025" y="3834"/>
                  </a:cubicBezTo>
                  <a:cubicBezTo>
                    <a:pt x="2858" y="3834"/>
                    <a:pt x="2668" y="3692"/>
                    <a:pt x="2668" y="3477"/>
                  </a:cubicBezTo>
                  <a:lnTo>
                    <a:pt x="2668" y="2691"/>
                  </a:lnTo>
                  <a:lnTo>
                    <a:pt x="2025" y="2691"/>
                  </a:lnTo>
                  <a:lnTo>
                    <a:pt x="2025" y="3477"/>
                  </a:lnTo>
                  <a:cubicBezTo>
                    <a:pt x="2025" y="3668"/>
                    <a:pt x="1882" y="3834"/>
                    <a:pt x="1668" y="3834"/>
                  </a:cubicBezTo>
                  <a:cubicBezTo>
                    <a:pt x="1477" y="3834"/>
                    <a:pt x="1310" y="3692"/>
                    <a:pt x="1310" y="3477"/>
                  </a:cubicBezTo>
                  <a:lnTo>
                    <a:pt x="1310" y="1286"/>
                  </a:lnTo>
                  <a:cubicBezTo>
                    <a:pt x="1310" y="1096"/>
                    <a:pt x="1453" y="929"/>
                    <a:pt x="1668" y="929"/>
                  </a:cubicBezTo>
                  <a:cubicBezTo>
                    <a:pt x="1834" y="929"/>
                    <a:pt x="2025" y="1072"/>
                    <a:pt x="2025" y="1286"/>
                  </a:cubicBezTo>
                  <a:lnTo>
                    <a:pt x="2025" y="2001"/>
                  </a:lnTo>
                  <a:lnTo>
                    <a:pt x="2668" y="2001"/>
                  </a:lnTo>
                  <a:lnTo>
                    <a:pt x="2668" y="1286"/>
                  </a:lnTo>
                  <a:cubicBezTo>
                    <a:pt x="2668" y="1096"/>
                    <a:pt x="2834" y="929"/>
                    <a:pt x="3025" y="929"/>
                  </a:cubicBezTo>
                  <a:close/>
                  <a:moveTo>
                    <a:pt x="7883" y="905"/>
                  </a:moveTo>
                  <a:cubicBezTo>
                    <a:pt x="8074" y="905"/>
                    <a:pt x="8240" y="1048"/>
                    <a:pt x="8240" y="1262"/>
                  </a:cubicBezTo>
                  <a:cubicBezTo>
                    <a:pt x="8240" y="1453"/>
                    <a:pt x="8097" y="1620"/>
                    <a:pt x="7907" y="1620"/>
                  </a:cubicBezTo>
                  <a:lnTo>
                    <a:pt x="7645" y="1620"/>
                  </a:lnTo>
                  <a:lnTo>
                    <a:pt x="7645" y="3477"/>
                  </a:lnTo>
                  <a:cubicBezTo>
                    <a:pt x="7645" y="3668"/>
                    <a:pt x="7502" y="3834"/>
                    <a:pt x="7288" y="3834"/>
                  </a:cubicBezTo>
                  <a:cubicBezTo>
                    <a:pt x="7121" y="3834"/>
                    <a:pt x="6931" y="3692"/>
                    <a:pt x="6931" y="3477"/>
                  </a:cubicBezTo>
                  <a:lnTo>
                    <a:pt x="6931" y="1620"/>
                  </a:lnTo>
                  <a:lnTo>
                    <a:pt x="6669" y="1620"/>
                  </a:lnTo>
                  <a:cubicBezTo>
                    <a:pt x="6478" y="1620"/>
                    <a:pt x="6311" y="1453"/>
                    <a:pt x="6311" y="1262"/>
                  </a:cubicBezTo>
                  <a:cubicBezTo>
                    <a:pt x="6311" y="1072"/>
                    <a:pt x="6454" y="905"/>
                    <a:pt x="6669" y="905"/>
                  </a:cubicBezTo>
                  <a:close/>
                  <a:moveTo>
                    <a:pt x="10026" y="977"/>
                  </a:moveTo>
                  <a:cubicBezTo>
                    <a:pt x="10217" y="977"/>
                    <a:pt x="10384" y="1143"/>
                    <a:pt x="10384" y="1334"/>
                  </a:cubicBezTo>
                  <a:cubicBezTo>
                    <a:pt x="10384" y="1524"/>
                    <a:pt x="10241" y="1691"/>
                    <a:pt x="10026" y="1691"/>
                  </a:cubicBezTo>
                  <a:lnTo>
                    <a:pt x="9455" y="1691"/>
                  </a:lnTo>
                  <a:lnTo>
                    <a:pt x="9455" y="2120"/>
                  </a:lnTo>
                  <a:lnTo>
                    <a:pt x="9907" y="2120"/>
                  </a:lnTo>
                  <a:lnTo>
                    <a:pt x="9907" y="2025"/>
                  </a:lnTo>
                  <a:cubicBezTo>
                    <a:pt x="10098" y="2025"/>
                    <a:pt x="10265" y="2167"/>
                    <a:pt x="10265" y="2382"/>
                  </a:cubicBezTo>
                  <a:cubicBezTo>
                    <a:pt x="10265" y="2572"/>
                    <a:pt x="10122" y="2739"/>
                    <a:pt x="9907" y="2739"/>
                  </a:cubicBezTo>
                  <a:lnTo>
                    <a:pt x="9455" y="2739"/>
                  </a:lnTo>
                  <a:lnTo>
                    <a:pt x="9455" y="3168"/>
                  </a:lnTo>
                  <a:lnTo>
                    <a:pt x="10026" y="3168"/>
                  </a:lnTo>
                  <a:cubicBezTo>
                    <a:pt x="10217" y="3168"/>
                    <a:pt x="10384" y="3311"/>
                    <a:pt x="10384" y="3525"/>
                  </a:cubicBezTo>
                  <a:cubicBezTo>
                    <a:pt x="10384" y="3692"/>
                    <a:pt x="10241" y="3858"/>
                    <a:pt x="10026" y="3858"/>
                  </a:cubicBezTo>
                  <a:lnTo>
                    <a:pt x="9098" y="3858"/>
                  </a:lnTo>
                  <a:cubicBezTo>
                    <a:pt x="8931" y="3858"/>
                    <a:pt x="8740" y="3715"/>
                    <a:pt x="8740" y="3525"/>
                  </a:cubicBezTo>
                  <a:lnTo>
                    <a:pt x="8740" y="1334"/>
                  </a:lnTo>
                  <a:cubicBezTo>
                    <a:pt x="8740" y="1167"/>
                    <a:pt x="8883" y="977"/>
                    <a:pt x="9098" y="977"/>
                  </a:cubicBezTo>
                  <a:close/>
                  <a:moveTo>
                    <a:pt x="358" y="0"/>
                  </a:moveTo>
                  <a:cubicBezTo>
                    <a:pt x="167" y="0"/>
                    <a:pt x="1" y="143"/>
                    <a:pt x="1" y="358"/>
                  </a:cubicBezTo>
                  <a:lnTo>
                    <a:pt x="1" y="4573"/>
                  </a:lnTo>
                  <a:cubicBezTo>
                    <a:pt x="1" y="4763"/>
                    <a:pt x="143" y="4930"/>
                    <a:pt x="358" y="4930"/>
                  </a:cubicBezTo>
                  <a:lnTo>
                    <a:pt x="4430" y="4930"/>
                  </a:lnTo>
                  <a:lnTo>
                    <a:pt x="5645" y="6240"/>
                  </a:lnTo>
                  <a:cubicBezTo>
                    <a:pt x="5716" y="6311"/>
                    <a:pt x="5811" y="6359"/>
                    <a:pt x="5883" y="6359"/>
                  </a:cubicBezTo>
                  <a:cubicBezTo>
                    <a:pt x="5978" y="6359"/>
                    <a:pt x="6073" y="6335"/>
                    <a:pt x="6121" y="6240"/>
                  </a:cubicBezTo>
                  <a:lnTo>
                    <a:pt x="7359" y="4930"/>
                  </a:lnTo>
                  <a:lnTo>
                    <a:pt x="11431" y="4930"/>
                  </a:lnTo>
                  <a:cubicBezTo>
                    <a:pt x="11598" y="4930"/>
                    <a:pt x="11789" y="4787"/>
                    <a:pt x="11789" y="4573"/>
                  </a:cubicBezTo>
                  <a:lnTo>
                    <a:pt x="11789" y="358"/>
                  </a:lnTo>
                  <a:cubicBezTo>
                    <a:pt x="11765" y="143"/>
                    <a:pt x="11598" y="0"/>
                    <a:pt x="114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3"/>
            <p:cNvSpPr/>
            <p:nvPr/>
          </p:nvSpPr>
          <p:spPr>
            <a:xfrm>
              <a:off x="4820953" y="2079551"/>
              <a:ext cx="13400" cy="18214"/>
            </a:xfrm>
            <a:custGeom>
              <a:rect b="b" l="l" r="r" t="t"/>
              <a:pathLst>
                <a:path extrusionOk="0" h="454" w="334">
                  <a:moveTo>
                    <a:pt x="143" y="1"/>
                  </a:moveTo>
                  <a:lnTo>
                    <a:pt x="1" y="453"/>
                  </a:lnTo>
                  <a:lnTo>
                    <a:pt x="334" y="453"/>
                  </a:lnTo>
                  <a:lnTo>
                    <a:pt x="143"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3"/>
            <p:cNvSpPr/>
            <p:nvPr/>
          </p:nvSpPr>
          <p:spPr>
            <a:xfrm>
              <a:off x="4696741" y="2268717"/>
              <a:ext cx="100380" cy="176809"/>
            </a:xfrm>
            <a:custGeom>
              <a:rect b="b" l="l" r="r" t="t"/>
              <a:pathLst>
                <a:path extrusionOk="0" h="4407" w="2502">
                  <a:moveTo>
                    <a:pt x="1" y="1"/>
                  </a:moveTo>
                  <a:lnTo>
                    <a:pt x="1" y="4407"/>
                  </a:lnTo>
                  <a:lnTo>
                    <a:pt x="2501" y="1954"/>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3"/>
            <p:cNvSpPr/>
            <p:nvPr/>
          </p:nvSpPr>
          <p:spPr>
            <a:xfrm>
              <a:off x="4715838" y="2365245"/>
              <a:ext cx="281923" cy="101303"/>
            </a:xfrm>
            <a:custGeom>
              <a:rect b="b" l="l" r="r" t="t"/>
              <a:pathLst>
                <a:path extrusionOk="0" h="2525" w="7027">
                  <a:moveTo>
                    <a:pt x="2597" y="0"/>
                  </a:moveTo>
                  <a:lnTo>
                    <a:pt x="1" y="2524"/>
                  </a:lnTo>
                  <a:lnTo>
                    <a:pt x="7026" y="2524"/>
                  </a:lnTo>
                  <a:lnTo>
                    <a:pt x="4430" y="0"/>
                  </a:lnTo>
                  <a:lnTo>
                    <a:pt x="3716" y="524"/>
                  </a:lnTo>
                  <a:cubicBezTo>
                    <a:pt x="3656" y="572"/>
                    <a:pt x="3585" y="595"/>
                    <a:pt x="3514" y="595"/>
                  </a:cubicBezTo>
                  <a:cubicBezTo>
                    <a:pt x="3442" y="595"/>
                    <a:pt x="3371" y="572"/>
                    <a:pt x="3311" y="524"/>
                  </a:cubicBezTo>
                  <a:lnTo>
                    <a:pt x="2597"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3"/>
            <p:cNvSpPr/>
            <p:nvPr/>
          </p:nvSpPr>
          <p:spPr>
            <a:xfrm>
              <a:off x="4715838" y="2247694"/>
              <a:ext cx="281923" cy="109929"/>
            </a:xfrm>
            <a:custGeom>
              <a:rect b="b" l="l" r="r" t="t"/>
              <a:pathLst>
                <a:path extrusionOk="0" h="2740" w="7027">
                  <a:moveTo>
                    <a:pt x="1" y="1"/>
                  </a:moveTo>
                  <a:lnTo>
                    <a:pt x="3502" y="2740"/>
                  </a:lnTo>
                  <a:lnTo>
                    <a:pt x="7026"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3"/>
            <p:cNvSpPr/>
            <p:nvPr/>
          </p:nvSpPr>
          <p:spPr>
            <a:xfrm>
              <a:off x="4915556" y="2268717"/>
              <a:ext cx="100340" cy="176809"/>
            </a:xfrm>
            <a:custGeom>
              <a:rect b="b" l="l" r="r" t="t"/>
              <a:pathLst>
                <a:path extrusionOk="0" h="4407" w="2501">
                  <a:moveTo>
                    <a:pt x="2501" y="1"/>
                  </a:moveTo>
                  <a:lnTo>
                    <a:pt x="0" y="1954"/>
                  </a:lnTo>
                  <a:lnTo>
                    <a:pt x="2501" y="4407"/>
                  </a:lnTo>
                  <a:lnTo>
                    <a:pt x="2501"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43"/>
          <p:cNvGrpSpPr/>
          <p:nvPr/>
        </p:nvGrpSpPr>
        <p:grpSpPr>
          <a:xfrm>
            <a:off x="3726038" y="1841174"/>
            <a:ext cx="308643" cy="472975"/>
            <a:chOff x="3726038" y="1993574"/>
            <a:chExt cx="308643" cy="472975"/>
          </a:xfrm>
        </p:grpSpPr>
        <p:sp>
          <p:nvSpPr>
            <p:cNvPr id="751" name="Google Shape;751;p43"/>
            <p:cNvSpPr/>
            <p:nvPr/>
          </p:nvSpPr>
          <p:spPr>
            <a:xfrm>
              <a:off x="3726038" y="2077625"/>
              <a:ext cx="87943" cy="305795"/>
            </a:xfrm>
            <a:custGeom>
              <a:rect b="b" l="l" r="r" t="t"/>
              <a:pathLst>
                <a:path extrusionOk="0" h="7622" w="2192">
                  <a:moveTo>
                    <a:pt x="0" y="1"/>
                  </a:moveTo>
                  <a:lnTo>
                    <a:pt x="0" y="7622"/>
                  </a:lnTo>
                  <a:lnTo>
                    <a:pt x="1572" y="7622"/>
                  </a:lnTo>
                  <a:cubicBezTo>
                    <a:pt x="1500" y="7145"/>
                    <a:pt x="1381" y="6455"/>
                    <a:pt x="1381" y="5907"/>
                  </a:cubicBezTo>
                  <a:cubicBezTo>
                    <a:pt x="1358" y="5312"/>
                    <a:pt x="1453" y="4716"/>
                    <a:pt x="1691" y="4073"/>
                  </a:cubicBezTo>
                  <a:cubicBezTo>
                    <a:pt x="1810" y="3692"/>
                    <a:pt x="2024" y="3287"/>
                    <a:pt x="2072" y="2930"/>
                  </a:cubicBezTo>
                  <a:cubicBezTo>
                    <a:pt x="2191" y="2192"/>
                    <a:pt x="1929" y="1620"/>
                    <a:pt x="1834" y="1454"/>
                  </a:cubicBezTo>
                  <a:cubicBezTo>
                    <a:pt x="1429" y="1144"/>
                    <a:pt x="1191" y="525"/>
                    <a:pt x="13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3"/>
            <p:cNvSpPr/>
            <p:nvPr/>
          </p:nvSpPr>
          <p:spPr>
            <a:xfrm>
              <a:off x="3808204" y="2299288"/>
              <a:ext cx="58294" cy="84132"/>
            </a:xfrm>
            <a:custGeom>
              <a:rect b="b" l="l" r="r" t="t"/>
              <a:pathLst>
                <a:path extrusionOk="0" h="2097" w="1453">
                  <a:moveTo>
                    <a:pt x="0" y="1"/>
                  </a:moveTo>
                  <a:lnTo>
                    <a:pt x="0" y="358"/>
                  </a:lnTo>
                  <a:cubicBezTo>
                    <a:pt x="24" y="787"/>
                    <a:pt x="95" y="1406"/>
                    <a:pt x="215" y="2097"/>
                  </a:cubicBezTo>
                  <a:lnTo>
                    <a:pt x="1453" y="2097"/>
                  </a:lnTo>
                  <a:lnTo>
                    <a:pt x="1453" y="668"/>
                  </a:lnTo>
                  <a:cubicBezTo>
                    <a:pt x="1191" y="358"/>
                    <a:pt x="762" y="191"/>
                    <a:pt x="453" y="96"/>
                  </a:cubicBezTo>
                  <a:cubicBezTo>
                    <a:pt x="286" y="25"/>
                    <a:pt x="143" y="1"/>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43"/>
            <p:cNvSpPr/>
            <p:nvPr/>
          </p:nvSpPr>
          <p:spPr>
            <a:xfrm>
              <a:off x="3829227" y="2132830"/>
              <a:ext cx="104152" cy="97492"/>
            </a:xfrm>
            <a:custGeom>
              <a:rect b="b" l="l" r="r" t="t"/>
              <a:pathLst>
                <a:path extrusionOk="0" h="2430" w="2596">
                  <a:moveTo>
                    <a:pt x="1298" y="0"/>
                  </a:moveTo>
                  <a:cubicBezTo>
                    <a:pt x="1250" y="0"/>
                    <a:pt x="1203" y="18"/>
                    <a:pt x="1167" y="54"/>
                  </a:cubicBezTo>
                  <a:cubicBezTo>
                    <a:pt x="902" y="275"/>
                    <a:pt x="575" y="414"/>
                    <a:pt x="207" y="414"/>
                  </a:cubicBezTo>
                  <a:cubicBezTo>
                    <a:pt x="178" y="414"/>
                    <a:pt x="149" y="413"/>
                    <a:pt x="119" y="411"/>
                  </a:cubicBezTo>
                  <a:lnTo>
                    <a:pt x="119" y="411"/>
                  </a:lnTo>
                  <a:cubicBezTo>
                    <a:pt x="214" y="721"/>
                    <a:pt x="286" y="1173"/>
                    <a:pt x="191" y="1673"/>
                  </a:cubicBezTo>
                  <a:cubicBezTo>
                    <a:pt x="119" y="1888"/>
                    <a:pt x="72" y="2102"/>
                    <a:pt x="0" y="2340"/>
                  </a:cubicBezTo>
                  <a:cubicBezTo>
                    <a:pt x="441" y="2400"/>
                    <a:pt x="875" y="2429"/>
                    <a:pt x="1307" y="2429"/>
                  </a:cubicBezTo>
                  <a:cubicBezTo>
                    <a:pt x="1739" y="2429"/>
                    <a:pt x="2167" y="2400"/>
                    <a:pt x="2596" y="2340"/>
                  </a:cubicBezTo>
                  <a:cubicBezTo>
                    <a:pt x="2548" y="2126"/>
                    <a:pt x="2453" y="1911"/>
                    <a:pt x="2429" y="1673"/>
                  </a:cubicBezTo>
                  <a:cubicBezTo>
                    <a:pt x="2334" y="1173"/>
                    <a:pt x="2382" y="721"/>
                    <a:pt x="2477" y="411"/>
                  </a:cubicBezTo>
                  <a:lnTo>
                    <a:pt x="2477" y="411"/>
                  </a:lnTo>
                  <a:cubicBezTo>
                    <a:pt x="2449" y="413"/>
                    <a:pt x="2422" y="414"/>
                    <a:pt x="2394" y="414"/>
                  </a:cubicBezTo>
                  <a:cubicBezTo>
                    <a:pt x="2041" y="414"/>
                    <a:pt x="1694" y="275"/>
                    <a:pt x="1429" y="54"/>
                  </a:cubicBezTo>
                  <a:cubicBezTo>
                    <a:pt x="1393" y="18"/>
                    <a:pt x="1346" y="0"/>
                    <a:pt x="1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43"/>
            <p:cNvSpPr/>
            <p:nvPr/>
          </p:nvSpPr>
          <p:spPr>
            <a:xfrm>
              <a:off x="3813941" y="2250582"/>
              <a:ext cx="133800" cy="48746"/>
            </a:xfrm>
            <a:custGeom>
              <a:rect b="b" l="l" r="r" t="t"/>
              <a:pathLst>
                <a:path extrusionOk="0" h="1215" w="3335">
                  <a:moveTo>
                    <a:pt x="143" y="0"/>
                  </a:moveTo>
                  <a:cubicBezTo>
                    <a:pt x="95" y="143"/>
                    <a:pt x="24" y="334"/>
                    <a:pt x="0" y="477"/>
                  </a:cubicBezTo>
                  <a:cubicBezTo>
                    <a:pt x="429" y="572"/>
                    <a:pt x="1143" y="762"/>
                    <a:pt x="1667" y="1215"/>
                  </a:cubicBezTo>
                  <a:cubicBezTo>
                    <a:pt x="1977" y="977"/>
                    <a:pt x="2358" y="762"/>
                    <a:pt x="2834" y="620"/>
                  </a:cubicBezTo>
                  <a:cubicBezTo>
                    <a:pt x="3001" y="548"/>
                    <a:pt x="3191" y="524"/>
                    <a:pt x="3334" y="500"/>
                  </a:cubicBezTo>
                  <a:cubicBezTo>
                    <a:pt x="3286" y="358"/>
                    <a:pt x="3239" y="215"/>
                    <a:pt x="3191" y="24"/>
                  </a:cubicBezTo>
                  <a:cubicBezTo>
                    <a:pt x="2691" y="119"/>
                    <a:pt x="2239" y="119"/>
                    <a:pt x="1691" y="119"/>
                  </a:cubicBezTo>
                  <a:cubicBezTo>
                    <a:pt x="1167" y="119"/>
                    <a:pt x="667" y="96"/>
                    <a:pt x="14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3"/>
            <p:cNvSpPr/>
            <p:nvPr/>
          </p:nvSpPr>
          <p:spPr>
            <a:xfrm>
              <a:off x="3893218" y="2298365"/>
              <a:ext cx="58334" cy="83129"/>
            </a:xfrm>
            <a:custGeom>
              <a:rect b="b" l="l" r="r" t="t"/>
              <a:pathLst>
                <a:path extrusionOk="0" h="2072" w="1454">
                  <a:moveTo>
                    <a:pt x="1453" y="0"/>
                  </a:moveTo>
                  <a:cubicBezTo>
                    <a:pt x="1334" y="24"/>
                    <a:pt x="1191" y="48"/>
                    <a:pt x="1025" y="119"/>
                  </a:cubicBezTo>
                  <a:cubicBezTo>
                    <a:pt x="715" y="214"/>
                    <a:pt x="286" y="381"/>
                    <a:pt x="1" y="643"/>
                  </a:cubicBezTo>
                  <a:lnTo>
                    <a:pt x="1" y="2072"/>
                  </a:lnTo>
                  <a:lnTo>
                    <a:pt x="1239" y="2072"/>
                  </a:lnTo>
                  <a:cubicBezTo>
                    <a:pt x="1358" y="1429"/>
                    <a:pt x="1406" y="810"/>
                    <a:pt x="1453" y="357"/>
                  </a:cubicBezTo>
                  <a:lnTo>
                    <a:pt x="145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3"/>
            <p:cNvSpPr/>
            <p:nvPr/>
          </p:nvSpPr>
          <p:spPr>
            <a:xfrm>
              <a:off x="3804352" y="2077625"/>
              <a:ext cx="151012" cy="44012"/>
            </a:xfrm>
            <a:custGeom>
              <a:rect b="b" l="l" r="r" t="t"/>
              <a:pathLst>
                <a:path extrusionOk="0" h="1097" w="3764">
                  <a:moveTo>
                    <a:pt x="96" y="1"/>
                  </a:moveTo>
                  <a:cubicBezTo>
                    <a:pt x="25" y="72"/>
                    <a:pt x="1" y="191"/>
                    <a:pt x="1" y="311"/>
                  </a:cubicBezTo>
                  <a:cubicBezTo>
                    <a:pt x="1" y="739"/>
                    <a:pt x="358" y="1096"/>
                    <a:pt x="787" y="1096"/>
                  </a:cubicBezTo>
                  <a:cubicBezTo>
                    <a:pt x="954" y="1096"/>
                    <a:pt x="1144" y="1001"/>
                    <a:pt x="1287" y="882"/>
                  </a:cubicBezTo>
                  <a:cubicBezTo>
                    <a:pt x="1466" y="739"/>
                    <a:pt x="1680" y="668"/>
                    <a:pt x="1891" y="668"/>
                  </a:cubicBezTo>
                  <a:cubicBezTo>
                    <a:pt x="2103" y="668"/>
                    <a:pt x="2311" y="739"/>
                    <a:pt x="2478" y="882"/>
                  </a:cubicBezTo>
                  <a:cubicBezTo>
                    <a:pt x="2621" y="1025"/>
                    <a:pt x="2787" y="1096"/>
                    <a:pt x="2978" y="1096"/>
                  </a:cubicBezTo>
                  <a:cubicBezTo>
                    <a:pt x="3406" y="1096"/>
                    <a:pt x="3764" y="739"/>
                    <a:pt x="3764" y="311"/>
                  </a:cubicBezTo>
                  <a:cubicBezTo>
                    <a:pt x="3764" y="191"/>
                    <a:pt x="3764" y="72"/>
                    <a:pt x="36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3"/>
            <p:cNvSpPr/>
            <p:nvPr/>
          </p:nvSpPr>
          <p:spPr>
            <a:xfrm>
              <a:off x="3726038" y="1993574"/>
              <a:ext cx="308643" cy="56409"/>
            </a:xfrm>
            <a:custGeom>
              <a:rect b="b" l="l" r="r" t="t"/>
              <a:pathLst>
                <a:path extrusionOk="0" h="1406" w="7693">
                  <a:moveTo>
                    <a:pt x="1143" y="0"/>
                  </a:moveTo>
                  <a:cubicBezTo>
                    <a:pt x="500" y="0"/>
                    <a:pt x="0" y="548"/>
                    <a:pt x="0" y="1167"/>
                  </a:cubicBezTo>
                  <a:lnTo>
                    <a:pt x="0" y="1405"/>
                  </a:lnTo>
                  <a:lnTo>
                    <a:pt x="7692" y="1405"/>
                  </a:lnTo>
                  <a:lnTo>
                    <a:pt x="7692" y="1167"/>
                  </a:lnTo>
                  <a:cubicBezTo>
                    <a:pt x="7692" y="500"/>
                    <a:pt x="7192" y="0"/>
                    <a:pt x="65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43"/>
            <p:cNvSpPr/>
            <p:nvPr/>
          </p:nvSpPr>
          <p:spPr>
            <a:xfrm>
              <a:off x="3946738" y="2075739"/>
              <a:ext cx="87943" cy="305755"/>
            </a:xfrm>
            <a:custGeom>
              <a:rect b="b" l="l" r="r" t="t"/>
              <a:pathLst>
                <a:path extrusionOk="0" h="7621" w="2192">
                  <a:moveTo>
                    <a:pt x="858" y="0"/>
                  </a:moveTo>
                  <a:cubicBezTo>
                    <a:pt x="1001" y="572"/>
                    <a:pt x="762" y="1167"/>
                    <a:pt x="358" y="1429"/>
                  </a:cubicBezTo>
                  <a:cubicBezTo>
                    <a:pt x="262" y="1620"/>
                    <a:pt x="0" y="2215"/>
                    <a:pt x="119" y="2930"/>
                  </a:cubicBezTo>
                  <a:cubicBezTo>
                    <a:pt x="167" y="3311"/>
                    <a:pt x="381" y="3692"/>
                    <a:pt x="500" y="4049"/>
                  </a:cubicBezTo>
                  <a:cubicBezTo>
                    <a:pt x="715" y="4716"/>
                    <a:pt x="834" y="5311"/>
                    <a:pt x="810" y="5906"/>
                  </a:cubicBezTo>
                  <a:cubicBezTo>
                    <a:pt x="810" y="6478"/>
                    <a:pt x="667" y="7145"/>
                    <a:pt x="619" y="7621"/>
                  </a:cubicBezTo>
                  <a:lnTo>
                    <a:pt x="2191" y="7621"/>
                  </a:lnTo>
                  <a:lnTo>
                    <a:pt x="219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3"/>
            <p:cNvSpPr/>
            <p:nvPr/>
          </p:nvSpPr>
          <p:spPr>
            <a:xfrm>
              <a:off x="3726038" y="2410140"/>
              <a:ext cx="308643" cy="56409"/>
            </a:xfrm>
            <a:custGeom>
              <a:rect b="b" l="l" r="r" t="t"/>
              <a:pathLst>
                <a:path extrusionOk="0" h="1406" w="7693">
                  <a:moveTo>
                    <a:pt x="0" y="0"/>
                  </a:moveTo>
                  <a:lnTo>
                    <a:pt x="0" y="239"/>
                  </a:lnTo>
                  <a:cubicBezTo>
                    <a:pt x="0" y="905"/>
                    <a:pt x="524" y="1405"/>
                    <a:pt x="1143" y="1405"/>
                  </a:cubicBezTo>
                  <a:lnTo>
                    <a:pt x="6549" y="1405"/>
                  </a:lnTo>
                  <a:cubicBezTo>
                    <a:pt x="7192" y="1405"/>
                    <a:pt x="7692" y="882"/>
                    <a:pt x="7692" y="239"/>
                  </a:cubicBezTo>
                  <a:lnTo>
                    <a:pt x="7692"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 name="Google Shape;760;p43"/>
          <p:cNvGrpSpPr/>
          <p:nvPr/>
        </p:nvGrpSpPr>
        <p:grpSpPr>
          <a:xfrm>
            <a:off x="2668354" y="1841174"/>
            <a:ext cx="472975" cy="472975"/>
            <a:chOff x="2668354" y="1993574"/>
            <a:chExt cx="472975" cy="472975"/>
          </a:xfrm>
        </p:grpSpPr>
        <p:sp>
          <p:nvSpPr>
            <p:cNvPr id="761" name="Google Shape;761;p43"/>
            <p:cNvSpPr/>
            <p:nvPr/>
          </p:nvSpPr>
          <p:spPr>
            <a:xfrm>
              <a:off x="2762957" y="1993574"/>
              <a:ext cx="282846" cy="55446"/>
            </a:xfrm>
            <a:custGeom>
              <a:rect b="b" l="l" r="r" t="t"/>
              <a:pathLst>
                <a:path extrusionOk="0" h="1382" w="7050">
                  <a:moveTo>
                    <a:pt x="1334" y="0"/>
                  </a:moveTo>
                  <a:cubicBezTo>
                    <a:pt x="596" y="0"/>
                    <a:pt x="0" y="619"/>
                    <a:pt x="24" y="1382"/>
                  </a:cubicBezTo>
                  <a:lnTo>
                    <a:pt x="7049" y="1382"/>
                  </a:lnTo>
                  <a:lnTo>
                    <a:pt x="7049" y="1310"/>
                  </a:lnTo>
                  <a:cubicBezTo>
                    <a:pt x="7049" y="596"/>
                    <a:pt x="6454" y="0"/>
                    <a:pt x="57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3"/>
            <p:cNvSpPr/>
            <p:nvPr/>
          </p:nvSpPr>
          <p:spPr>
            <a:xfrm>
              <a:off x="2763880" y="2075739"/>
              <a:ext cx="281923" cy="154823"/>
            </a:xfrm>
            <a:custGeom>
              <a:rect b="b" l="l" r="r" t="t"/>
              <a:pathLst>
                <a:path extrusionOk="0" h="3859" w="7027">
                  <a:moveTo>
                    <a:pt x="3812" y="528"/>
                  </a:moveTo>
                  <a:cubicBezTo>
                    <a:pt x="3880" y="528"/>
                    <a:pt x="3946" y="549"/>
                    <a:pt x="4002" y="596"/>
                  </a:cubicBezTo>
                  <a:cubicBezTo>
                    <a:pt x="4145" y="715"/>
                    <a:pt x="4169" y="929"/>
                    <a:pt x="4049" y="1072"/>
                  </a:cubicBezTo>
                  <a:lnTo>
                    <a:pt x="3668" y="1548"/>
                  </a:lnTo>
                  <a:lnTo>
                    <a:pt x="4097" y="1548"/>
                  </a:lnTo>
                  <a:cubicBezTo>
                    <a:pt x="4216" y="1548"/>
                    <a:pt x="4359" y="1644"/>
                    <a:pt x="4383" y="1763"/>
                  </a:cubicBezTo>
                  <a:cubicBezTo>
                    <a:pt x="4430" y="1882"/>
                    <a:pt x="4430" y="2025"/>
                    <a:pt x="4383" y="2120"/>
                  </a:cubicBezTo>
                  <a:lnTo>
                    <a:pt x="3526" y="3191"/>
                  </a:lnTo>
                  <a:cubicBezTo>
                    <a:pt x="3463" y="3266"/>
                    <a:pt x="3375" y="3302"/>
                    <a:pt x="3284" y="3302"/>
                  </a:cubicBezTo>
                  <a:cubicBezTo>
                    <a:pt x="3202" y="3302"/>
                    <a:pt x="3117" y="3272"/>
                    <a:pt x="3049" y="3215"/>
                  </a:cubicBezTo>
                  <a:cubicBezTo>
                    <a:pt x="2906" y="3096"/>
                    <a:pt x="2859" y="2906"/>
                    <a:pt x="2978" y="2739"/>
                  </a:cubicBezTo>
                  <a:lnTo>
                    <a:pt x="3383" y="2263"/>
                  </a:lnTo>
                  <a:lnTo>
                    <a:pt x="2954" y="2263"/>
                  </a:lnTo>
                  <a:cubicBezTo>
                    <a:pt x="2835" y="2263"/>
                    <a:pt x="2692" y="2191"/>
                    <a:pt x="2668" y="2072"/>
                  </a:cubicBezTo>
                  <a:cubicBezTo>
                    <a:pt x="2597" y="1953"/>
                    <a:pt x="2621" y="1786"/>
                    <a:pt x="2692" y="1715"/>
                  </a:cubicBezTo>
                  <a:lnTo>
                    <a:pt x="3526" y="667"/>
                  </a:lnTo>
                  <a:cubicBezTo>
                    <a:pt x="3598" y="580"/>
                    <a:pt x="3706" y="528"/>
                    <a:pt x="3812" y="528"/>
                  </a:cubicBezTo>
                  <a:close/>
                  <a:moveTo>
                    <a:pt x="1" y="0"/>
                  </a:moveTo>
                  <a:lnTo>
                    <a:pt x="1" y="3858"/>
                  </a:lnTo>
                  <a:lnTo>
                    <a:pt x="7026" y="3858"/>
                  </a:lnTo>
                  <a:lnTo>
                    <a:pt x="7026"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3"/>
            <p:cNvSpPr/>
            <p:nvPr/>
          </p:nvSpPr>
          <p:spPr>
            <a:xfrm>
              <a:off x="2868994" y="2352808"/>
              <a:ext cx="13400" cy="18174"/>
            </a:xfrm>
            <a:custGeom>
              <a:rect b="b" l="l" r="r" t="t"/>
              <a:pathLst>
                <a:path extrusionOk="0" h="453" w="334">
                  <a:moveTo>
                    <a:pt x="167" y="1"/>
                  </a:moveTo>
                  <a:lnTo>
                    <a:pt x="1" y="453"/>
                  </a:lnTo>
                  <a:lnTo>
                    <a:pt x="334" y="453"/>
                  </a:lnTo>
                  <a:lnTo>
                    <a:pt x="16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3"/>
            <p:cNvSpPr/>
            <p:nvPr/>
          </p:nvSpPr>
          <p:spPr>
            <a:xfrm>
              <a:off x="2668354" y="2257282"/>
              <a:ext cx="472975" cy="209266"/>
            </a:xfrm>
            <a:custGeom>
              <a:rect b="b" l="l" r="r" t="t"/>
              <a:pathLst>
                <a:path extrusionOk="0" h="5216" w="11789">
                  <a:moveTo>
                    <a:pt x="3049" y="1143"/>
                  </a:moveTo>
                  <a:cubicBezTo>
                    <a:pt x="3215" y="1143"/>
                    <a:pt x="3406" y="1286"/>
                    <a:pt x="3406" y="1500"/>
                  </a:cubicBezTo>
                  <a:lnTo>
                    <a:pt x="3406" y="3691"/>
                  </a:lnTo>
                  <a:cubicBezTo>
                    <a:pt x="3406" y="3882"/>
                    <a:pt x="3239" y="4049"/>
                    <a:pt x="3049" y="4049"/>
                  </a:cubicBezTo>
                  <a:cubicBezTo>
                    <a:pt x="2858" y="4049"/>
                    <a:pt x="2692" y="3906"/>
                    <a:pt x="2692" y="3691"/>
                  </a:cubicBezTo>
                  <a:lnTo>
                    <a:pt x="2692" y="2905"/>
                  </a:lnTo>
                  <a:lnTo>
                    <a:pt x="2025" y="2905"/>
                  </a:lnTo>
                  <a:lnTo>
                    <a:pt x="2025" y="3691"/>
                  </a:lnTo>
                  <a:cubicBezTo>
                    <a:pt x="2025" y="3882"/>
                    <a:pt x="1882" y="4049"/>
                    <a:pt x="1668" y="4049"/>
                  </a:cubicBezTo>
                  <a:cubicBezTo>
                    <a:pt x="1501" y="4049"/>
                    <a:pt x="1310" y="3906"/>
                    <a:pt x="1310" y="3691"/>
                  </a:cubicBezTo>
                  <a:lnTo>
                    <a:pt x="1310" y="1500"/>
                  </a:lnTo>
                  <a:cubicBezTo>
                    <a:pt x="1310" y="1310"/>
                    <a:pt x="1477" y="1143"/>
                    <a:pt x="1668" y="1143"/>
                  </a:cubicBezTo>
                  <a:cubicBezTo>
                    <a:pt x="1858" y="1143"/>
                    <a:pt x="2025" y="1286"/>
                    <a:pt x="2025" y="1500"/>
                  </a:cubicBezTo>
                  <a:lnTo>
                    <a:pt x="2025" y="2215"/>
                  </a:lnTo>
                  <a:lnTo>
                    <a:pt x="2692" y="2215"/>
                  </a:lnTo>
                  <a:lnTo>
                    <a:pt x="2692" y="1500"/>
                  </a:lnTo>
                  <a:cubicBezTo>
                    <a:pt x="2692" y="1310"/>
                    <a:pt x="2834" y="1143"/>
                    <a:pt x="3049" y="1143"/>
                  </a:cubicBezTo>
                  <a:close/>
                  <a:moveTo>
                    <a:pt x="5168" y="1191"/>
                  </a:moveTo>
                  <a:cubicBezTo>
                    <a:pt x="5311" y="1191"/>
                    <a:pt x="5454" y="1286"/>
                    <a:pt x="5525" y="1429"/>
                  </a:cubicBezTo>
                  <a:lnTo>
                    <a:pt x="6359" y="3620"/>
                  </a:lnTo>
                  <a:cubicBezTo>
                    <a:pt x="6430" y="3763"/>
                    <a:pt x="6359" y="3977"/>
                    <a:pt x="6168" y="4025"/>
                  </a:cubicBezTo>
                  <a:cubicBezTo>
                    <a:pt x="6121" y="4037"/>
                    <a:pt x="6073" y="4043"/>
                    <a:pt x="6029" y="4043"/>
                  </a:cubicBezTo>
                  <a:cubicBezTo>
                    <a:pt x="5984" y="4043"/>
                    <a:pt x="5942" y="4037"/>
                    <a:pt x="5907" y="4025"/>
                  </a:cubicBezTo>
                  <a:cubicBezTo>
                    <a:pt x="5811" y="4001"/>
                    <a:pt x="5764" y="3929"/>
                    <a:pt x="5716" y="3858"/>
                  </a:cubicBezTo>
                  <a:lnTo>
                    <a:pt x="5597" y="3525"/>
                  </a:lnTo>
                  <a:lnTo>
                    <a:pt x="4740" y="3525"/>
                  </a:lnTo>
                  <a:lnTo>
                    <a:pt x="4621" y="3858"/>
                  </a:lnTo>
                  <a:cubicBezTo>
                    <a:pt x="4584" y="3986"/>
                    <a:pt x="4448" y="4073"/>
                    <a:pt x="4301" y="4073"/>
                  </a:cubicBezTo>
                  <a:cubicBezTo>
                    <a:pt x="4257" y="4073"/>
                    <a:pt x="4212" y="4065"/>
                    <a:pt x="4168" y="4049"/>
                  </a:cubicBezTo>
                  <a:cubicBezTo>
                    <a:pt x="4001" y="4001"/>
                    <a:pt x="3906" y="3787"/>
                    <a:pt x="3978" y="3620"/>
                  </a:cubicBezTo>
                  <a:lnTo>
                    <a:pt x="4811" y="1429"/>
                  </a:lnTo>
                  <a:cubicBezTo>
                    <a:pt x="4859" y="1286"/>
                    <a:pt x="5002" y="1191"/>
                    <a:pt x="5168" y="1191"/>
                  </a:cubicBezTo>
                  <a:close/>
                  <a:moveTo>
                    <a:pt x="7931" y="1143"/>
                  </a:moveTo>
                  <a:cubicBezTo>
                    <a:pt x="8097" y="1143"/>
                    <a:pt x="8288" y="1286"/>
                    <a:pt x="8288" y="1500"/>
                  </a:cubicBezTo>
                  <a:cubicBezTo>
                    <a:pt x="8264" y="1667"/>
                    <a:pt x="8097" y="1858"/>
                    <a:pt x="7931" y="1858"/>
                  </a:cubicBezTo>
                  <a:lnTo>
                    <a:pt x="7669" y="1858"/>
                  </a:lnTo>
                  <a:lnTo>
                    <a:pt x="7669" y="3739"/>
                  </a:lnTo>
                  <a:cubicBezTo>
                    <a:pt x="7669" y="3906"/>
                    <a:pt x="7502" y="4096"/>
                    <a:pt x="7312" y="4096"/>
                  </a:cubicBezTo>
                  <a:cubicBezTo>
                    <a:pt x="7121" y="4096"/>
                    <a:pt x="6954" y="3929"/>
                    <a:pt x="6954" y="3739"/>
                  </a:cubicBezTo>
                  <a:lnTo>
                    <a:pt x="6954" y="1858"/>
                  </a:lnTo>
                  <a:lnTo>
                    <a:pt x="6716" y="1858"/>
                  </a:lnTo>
                  <a:cubicBezTo>
                    <a:pt x="6526" y="1858"/>
                    <a:pt x="6359" y="1715"/>
                    <a:pt x="6359" y="1500"/>
                  </a:cubicBezTo>
                  <a:cubicBezTo>
                    <a:pt x="6359" y="1310"/>
                    <a:pt x="6502" y="1143"/>
                    <a:pt x="6716" y="1143"/>
                  </a:cubicBezTo>
                  <a:close/>
                  <a:moveTo>
                    <a:pt x="10050" y="1215"/>
                  </a:moveTo>
                  <a:cubicBezTo>
                    <a:pt x="10217" y="1215"/>
                    <a:pt x="10384" y="1381"/>
                    <a:pt x="10384" y="1572"/>
                  </a:cubicBezTo>
                  <a:cubicBezTo>
                    <a:pt x="10384" y="1762"/>
                    <a:pt x="10241" y="1929"/>
                    <a:pt x="10050" y="1929"/>
                  </a:cubicBezTo>
                  <a:lnTo>
                    <a:pt x="9479" y="1929"/>
                  </a:lnTo>
                  <a:lnTo>
                    <a:pt x="9479" y="2358"/>
                  </a:lnTo>
                  <a:lnTo>
                    <a:pt x="9931" y="2358"/>
                  </a:lnTo>
                  <a:lnTo>
                    <a:pt x="9931" y="2262"/>
                  </a:lnTo>
                  <a:cubicBezTo>
                    <a:pt x="10098" y="2262"/>
                    <a:pt x="10288" y="2429"/>
                    <a:pt x="10288" y="2620"/>
                  </a:cubicBezTo>
                  <a:cubicBezTo>
                    <a:pt x="10288" y="2810"/>
                    <a:pt x="10122" y="2977"/>
                    <a:pt x="9931" y="2977"/>
                  </a:cubicBezTo>
                  <a:lnTo>
                    <a:pt x="9479" y="2977"/>
                  </a:lnTo>
                  <a:lnTo>
                    <a:pt x="9479" y="3406"/>
                  </a:lnTo>
                  <a:lnTo>
                    <a:pt x="10050" y="3406"/>
                  </a:lnTo>
                  <a:cubicBezTo>
                    <a:pt x="10217" y="3406"/>
                    <a:pt x="10384" y="3548"/>
                    <a:pt x="10384" y="3763"/>
                  </a:cubicBezTo>
                  <a:cubicBezTo>
                    <a:pt x="10384" y="3929"/>
                    <a:pt x="10241" y="4120"/>
                    <a:pt x="10050" y="4120"/>
                  </a:cubicBezTo>
                  <a:lnTo>
                    <a:pt x="9121" y="4120"/>
                  </a:lnTo>
                  <a:cubicBezTo>
                    <a:pt x="8931" y="4120"/>
                    <a:pt x="8764" y="3953"/>
                    <a:pt x="8764" y="3763"/>
                  </a:cubicBezTo>
                  <a:lnTo>
                    <a:pt x="8764" y="1572"/>
                  </a:lnTo>
                  <a:cubicBezTo>
                    <a:pt x="8764" y="1405"/>
                    <a:pt x="8907" y="1215"/>
                    <a:pt x="9121" y="1215"/>
                  </a:cubicBezTo>
                  <a:close/>
                  <a:moveTo>
                    <a:pt x="358" y="0"/>
                  </a:moveTo>
                  <a:cubicBezTo>
                    <a:pt x="191" y="0"/>
                    <a:pt x="1" y="167"/>
                    <a:pt x="1" y="357"/>
                  </a:cubicBezTo>
                  <a:lnTo>
                    <a:pt x="1" y="4858"/>
                  </a:lnTo>
                  <a:cubicBezTo>
                    <a:pt x="1" y="5025"/>
                    <a:pt x="167" y="5215"/>
                    <a:pt x="358" y="5215"/>
                  </a:cubicBezTo>
                  <a:lnTo>
                    <a:pt x="11431" y="5215"/>
                  </a:lnTo>
                  <a:cubicBezTo>
                    <a:pt x="11622" y="5215"/>
                    <a:pt x="11789" y="5073"/>
                    <a:pt x="11789" y="4858"/>
                  </a:cubicBezTo>
                  <a:lnTo>
                    <a:pt x="11789" y="357"/>
                  </a:lnTo>
                  <a:cubicBezTo>
                    <a:pt x="11765" y="167"/>
                    <a:pt x="11622" y="0"/>
                    <a:pt x="114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 name="Google Shape;765;p43"/>
          <p:cNvGrpSpPr/>
          <p:nvPr/>
        </p:nvGrpSpPr>
        <p:grpSpPr>
          <a:xfrm>
            <a:off x="1690951" y="1840692"/>
            <a:ext cx="474900" cy="472493"/>
            <a:chOff x="1690951" y="1993092"/>
            <a:chExt cx="474900" cy="472493"/>
          </a:xfrm>
        </p:grpSpPr>
        <p:sp>
          <p:nvSpPr>
            <p:cNvPr id="766" name="Google Shape;766;p43"/>
            <p:cNvSpPr/>
            <p:nvPr/>
          </p:nvSpPr>
          <p:spPr>
            <a:xfrm>
              <a:off x="1690951" y="1994055"/>
              <a:ext cx="102266" cy="100822"/>
            </a:xfrm>
            <a:custGeom>
              <a:rect b="b" l="l" r="r" t="t"/>
              <a:pathLst>
                <a:path extrusionOk="0" h="2513" w="2549">
                  <a:moveTo>
                    <a:pt x="372" y="0"/>
                  </a:moveTo>
                  <a:cubicBezTo>
                    <a:pt x="286" y="0"/>
                    <a:pt x="203" y="36"/>
                    <a:pt x="143" y="107"/>
                  </a:cubicBezTo>
                  <a:cubicBezTo>
                    <a:pt x="0" y="250"/>
                    <a:pt x="0" y="465"/>
                    <a:pt x="143" y="584"/>
                  </a:cubicBezTo>
                  <a:lnTo>
                    <a:pt x="1358" y="1798"/>
                  </a:lnTo>
                  <a:lnTo>
                    <a:pt x="762" y="1798"/>
                  </a:lnTo>
                  <a:cubicBezTo>
                    <a:pt x="596" y="1798"/>
                    <a:pt x="405" y="1965"/>
                    <a:pt x="405" y="2155"/>
                  </a:cubicBezTo>
                  <a:cubicBezTo>
                    <a:pt x="405" y="2346"/>
                    <a:pt x="548" y="2513"/>
                    <a:pt x="762" y="2513"/>
                  </a:cubicBezTo>
                  <a:lnTo>
                    <a:pt x="2191" y="2513"/>
                  </a:lnTo>
                  <a:cubicBezTo>
                    <a:pt x="2382" y="2513"/>
                    <a:pt x="2548" y="2370"/>
                    <a:pt x="2548" y="2155"/>
                  </a:cubicBezTo>
                  <a:lnTo>
                    <a:pt x="2548" y="727"/>
                  </a:lnTo>
                  <a:cubicBezTo>
                    <a:pt x="2548" y="536"/>
                    <a:pt x="2406" y="369"/>
                    <a:pt x="2191" y="369"/>
                  </a:cubicBezTo>
                  <a:cubicBezTo>
                    <a:pt x="2025" y="369"/>
                    <a:pt x="1834" y="536"/>
                    <a:pt x="1834" y="727"/>
                  </a:cubicBezTo>
                  <a:lnTo>
                    <a:pt x="1834" y="1322"/>
                  </a:lnTo>
                  <a:lnTo>
                    <a:pt x="619" y="107"/>
                  </a:lnTo>
                  <a:cubicBezTo>
                    <a:pt x="548" y="36"/>
                    <a:pt x="459" y="0"/>
                    <a:pt x="37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3"/>
            <p:cNvSpPr/>
            <p:nvPr/>
          </p:nvSpPr>
          <p:spPr>
            <a:xfrm>
              <a:off x="2064508" y="1993092"/>
              <a:ext cx="101343" cy="100822"/>
            </a:xfrm>
            <a:custGeom>
              <a:rect b="b" l="l" r="r" t="t"/>
              <a:pathLst>
                <a:path extrusionOk="0" h="2513" w="2526">
                  <a:moveTo>
                    <a:pt x="2159" y="0"/>
                  </a:moveTo>
                  <a:cubicBezTo>
                    <a:pt x="2073" y="0"/>
                    <a:pt x="1989" y="36"/>
                    <a:pt x="1930" y="108"/>
                  </a:cubicBezTo>
                  <a:lnTo>
                    <a:pt x="715" y="1322"/>
                  </a:lnTo>
                  <a:lnTo>
                    <a:pt x="715" y="727"/>
                  </a:lnTo>
                  <a:cubicBezTo>
                    <a:pt x="715" y="560"/>
                    <a:pt x="572" y="370"/>
                    <a:pt x="358" y="370"/>
                  </a:cubicBezTo>
                  <a:cubicBezTo>
                    <a:pt x="167" y="370"/>
                    <a:pt x="1" y="512"/>
                    <a:pt x="1" y="727"/>
                  </a:cubicBezTo>
                  <a:lnTo>
                    <a:pt x="1" y="2156"/>
                  </a:lnTo>
                  <a:cubicBezTo>
                    <a:pt x="1" y="2346"/>
                    <a:pt x="144" y="2513"/>
                    <a:pt x="358" y="2513"/>
                  </a:cubicBezTo>
                  <a:lnTo>
                    <a:pt x="1787" y="2513"/>
                  </a:lnTo>
                  <a:cubicBezTo>
                    <a:pt x="1954" y="2513"/>
                    <a:pt x="2144" y="2370"/>
                    <a:pt x="2144" y="2156"/>
                  </a:cubicBezTo>
                  <a:cubicBezTo>
                    <a:pt x="2144" y="1989"/>
                    <a:pt x="2001" y="1798"/>
                    <a:pt x="1787" y="1798"/>
                  </a:cubicBezTo>
                  <a:lnTo>
                    <a:pt x="1191" y="1798"/>
                  </a:lnTo>
                  <a:lnTo>
                    <a:pt x="2406" y="584"/>
                  </a:lnTo>
                  <a:cubicBezTo>
                    <a:pt x="2525" y="465"/>
                    <a:pt x="2525" y="250"/>
                    <a:pt x="2406" y="108"/>
                  </a:cubicBezTo>
                  <a:cubicBezTo>
                    <a:pt x="2335" y="36"/>
                    <a:pt x="2245" y="0"/>
                    <a:pt x="215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3"/>
            <p:cNvSpPr/>
            <p:nvPr/>
          </p:nvSpPr>
          <p:spPr>
            <a:xfrm>
              <a:off x="1754020" y="2070965"/>
              <a:ext cx="353537" cy="302906"/>
            </a:xfrm>
            <a:custGeom>
              <a:rect b="b" l="l" r="r" t="t"/>
              <a:pathLst>
                <a:path extrusionOk="0" h="7550" w="8812">
                  <a:moveTo>
                    <a:pt x="4406" y="0"/>
                  </a:moveTo>
                  <a:cubicBezTo>
                    <a:pt x="3358" y="0"/>
                    <a:pt x="2358" y="429"/>
                    <a:pt x="1643" y="1191"/>
                  </a:cubicBezTo>
                  <a:cubicBezTo>
                    <a:pt x="953" y="1905"/>
                    <a:pt x="572" y="2906"/>
                    <a:pt x="595" y="3906"/>
                  </a:cubicBezTo>
                  <a:cubicBezTo>
                    <a:pt x="214" y="4477"/>
                    <a:pt x="0" y="5120"/>
                    <a:pt x="0" y="5811"/>
                  </a:cubicBezTo>
                  <a:cubicBezTo>
                    <a:pt x="0" y="6430"/>
                    <a:pt x="167" y="7026"/>
                    <a:pt x="476" y="7549"/>
                  </a:cubicBezTo>
                  <a:cubicBezTo>
                    <a:pt x="762" y="6978"/>
                    <a:pt x="1238" y="6502"/>
                    <a:pt x="1810" y="6240"/>
                  </a:cubicBezTo>
                  <a:cubicBezTo>
                    <a:pt x="1667" y="5882"/>
                    <a:pt x="1572" y="5478"/>
                    <a:pt x="1572" y="5073"/>
                  </a:cubicBezTo>
                  <a:lnTo>
                    <a:pt x="1572" y="3692"/>
                  </a:lnTo>
                  <a:cubicBezTo>
                    <a:pt x="1572" y="3430"/>
                    <a:pt x="1667" y="3191"/>
                    <a:pt x="1834" y="3025"/>
                  </a:cubicBezTo>
                  <a:cubicBezTo>
                    <a:pt x="2024" y="2834"/>
                    <a:pt x="2262" y="2715"/>
                    <a:pt x="2501" y="2691"/>
                  </a:cubicBezTo>
                  <a:cubicBezTo>
                    <a:pt x="2810" y="2667"/>
                    <a:pt x="3096" y="2572"/>
                    <a:pt x="3263" y="2429"/>
                  </a:cubicBezTo>
                  <a:cubicBezTo>
                    <a:pt x="3382" y="2334"/>
                    <a:pt x="3453" y="2215"/>
                    <a:pt x="3477" y="2215"/>
                  </a:cubicBezTo>
                  <a:cubicBezTo>
                    <a:pt x="3620" y="1858"/>
                    <a:pt x="3977" y="1620"/>
                    <a:pt x="4406" y="1620"/>
                  </a:cubicBezTo>
                  <a:cubicBezTo>
                    <a:pt x="4811" y="1620"/>
                    <a:pt x="5168" y="1858"/>
                    <a:pt x="5311" y="2215"/>
                  </a:cubicBezTo>
                  <a:cubicBezTo>
                    <a:pt x="5311" y="2239"/>
                    <a:pt x="5382" y="2334"/>
                    <a:pt x="5525" y="2429"/>
                  </a:cubicBezTo>
                  <a:cubicBezTo>
                    <a:pt x="5739" y="2572"/>
                    <a:pt x="5977" y="2667"/>
                    <a:pt x="6311" y="2691"/>
                  </a:cubicBezTo>
                  <a:cubicBezTo>
                    <a:pt x="6549" y="2715"/>
                    <a:pt x="6787" y="2834"/>
                    <a:pt x="6954" y="3025"/>
                  </a:cubicBezTo>
                  <a:cubicBezTo>
                    <a:pt x="7144" y="3191"/>
                    <a:pt x="7216" y="3430"/>
                    <a:pt x="7216" y="3692"/>
                  </a:cubicBezTo>
                  <a:lnTo>
                    <a:pt x="7216" y="5073"/>
                  </a:lnTo>
                  <a:cubicBezTo>
                    <a:pt x="7216" y="5478"/>
                    <a:pt x="7144" y="5882"/>
                    <a:pt x="6978" y="6240"/>
                  </a:cubicBezTo>
                  <a:cubicBezTo>
                    <a:pt x="7549" y="6502"/>
                    <a:pt x="8026" y="6978"/>
                    <a:pt x="8335" y="7549"/>
                  </a:cubicBezTo>
                  <a:cubicBezTo>
                    <a:pt x="8645" y="7026"/>
                    <a:pt x="8811" y="6430"/>
                    <a:pt x="8811" y="5811"/>
                  </a:cubicBezTo>
                  <a:cubicBezTo>
                    <a:pt x="8788" y="5097"/>
                    <a:pt x="8573" y="4454"/>
                    <a:pt x="8192" y="3906"/>
                  </a:cubicBezTo>
                  <a:cubicBezTo>
                    <a:pt x="8216" y="2929"/>
                    <a:pt x="7835" y="1953"/>
                    <a:pt x="7144" y="1191"/>
                  </a:cubicBezTo>
                  <a:cubicBezTo>
                    <a:pt x="6430" y="453"/>
                    <a:pt x="5406" y="0"/>
                    <a:pt x="44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3"/>
            <p:cNvSpPr/>
            <p:nvPr/>
          </p:nvSpPr>
          <p:spPr>
            <a:xfrm>
              <a:off x="1786477" y="2343259"/>
              <a:ext cx="284772" cy="122326"/>
            </a:xfrm>
            <a:custGeom>
              <a:rect b="b" l="l" r="r" t="t"/>
              <a:pathLst>
                <a:path extrusionOk="0" h="3049" w="7098">
                  <a:moveTo>
                    <a:pt x="1311" y="0"/>
                  </a:moveTo>
                  <a:cubicBezTo>
                    <a:pt x="525" y="334"/>
                    <a:pt x="1" y="1143"/>
                    <a:pt x="1" y="2025"/>
                  </a:cubicBezTo>
                  <a:lnTo>
                    <a:pt x="1" y="2691"/>
                  </a:lnTo>
                  <a:cubicBezTo>
                    <a:pt x="1" y="2882"/>
                    <a:pt x="167" y="3049"/>
                    <a:pt x="358" y="3049"/>
                  </a:cubicBezTo>
                  <a:lnTo>
                    <a:pt x="6740" y="3049"/>
                  </a:lnTo>
                  <a:cubicBezTo>
                    <a:pt x="6955" y="3049"/>
                    <a:pt x="7097" y="2858"/>
                    <a:pt x="7097" y="2691"/>
                  </a:cubicBezTo>
                  <a:lnTo>
                    <a:pt x="7097" y="2025"/>
                  </a:lnTo>
                  <a:cubicBezTo>
                    <a:pt x="7097" y="1143"/>
                    <a:pt x="6550" y="358"/>
                    <a:pt x="5716" y="0"/>
                  </a:cubicBezTo>
                  <a:cubicBezTo>
                    <a:pt x="5192" y="667"/>
                    <a:pt x="4406" y="1072"/>
                    <a:pt x="3501" y="1072"/>
                  </a:cubicBezTo>
                  <a:cubicBezTo>
                    <a:pt x="2620" y="1072"/>
                    <a:pt x="1811" y="667"/>
                    <a:pt x="131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3"/>
            <p:cNvSpPr/>
            <p:nvPr/>
          </p:nvSpPr>
          <p:spPr>
            <a:xfrm>
              <a:off x="1843808" y="2160754"/>
              <a:ext cx="172035" cy="197832"/>
            </a:xfrm>
            <a:custGeom>
              <a:rect b="b" l="l" r="r" t="t"/>
              <a:pathLst>
                <a:path extrusionOk="0" h="4931" w="4288">
                  <a:moveTo>
                    <a:pt x="2168" y="3001"/>
                  </a:moveTo>
                  <a:cubicBezTo>
                    <a:pt x="2406" y="3001"/>
                    <a:pt x="2668" y="3097"/>
                    <a:pt x="2858" y="3287"/>
                  </a:cubicBezTo>
                  <a:cubicBezTo>
                    <a:pt x="2930" y="3406"/>
                    <a:pt x="2977" y="3597"/>
                    <a:pt x="2811" y="3763"/>
                  </a:cubicBezTo>
                  <a:cubicBezTo>
                    <a:pt x="2748" y="3838"/>
                    <a:pt x="2654" y="3874"/>
                    <a:pt x="2560" y="3874"/>
                  </a:cubicBezTo>
                  <a:cubicBezTo>
                    <a:pt x="2475" y="3874"/>
                    <a:pt x="2391" y="3844"/>
                    <a:pt x="2334" y="3787"/>
                  </a:cubicBezTo>
                  <a:cubicBezTo>
                    <a:pt x="2287" y="3716"/>
                    <a:pt x="2192" y="3692"/>
                    <a:pt x="2144" y="3692"/>
                  </a:cubicBezTo>
                  <a:cubicBezTo>
                    <a:pt x="2049" y="3692"/>
                    <a:pt x="1977" y="3716"/>
                    <a:pt x="1930" y="3787"/>
                  </a:cubicBezTo>
                  <a:cubicBezTo>
                    <a:pt x="1861" y="3844"/>
                    <a:pt x="1777" y="3874"/>
                    <a:pt x="1694" y="3874"/>
                  </a:cubicBezTo>
                  <a:cubicBezTo>
                    <a:pt x="1604" y="3874"/>
                    <a:pt x="1516" y="3838"/>
                    <a:pt x="1453" y="3763"/>
                  </a:cubicBezTo>
                  <a:cubicBezTo>
                    <a:pt x="1334" y="3597"/>
                    <a:pt x="1334" y="3406"/>
                    <a:pt x="1477" y="3287"/>
                  </a:cubicBezTo>
                  <a:cubicBezTo>
                    <a:pt x="1668" y="3097"/>
                    <a:pt x="1930" y="3001"/>
                    <a:pt x="2168" y="3001"/>
                  </a:cubicBezTo>
                  <a:close/>
                  <a:moveTo>
                    <a:pt x="2144" y="1"/>
                  </a:moveTo>
                  <a:cubicBezTo>
                    <a:pt x="2025" y="1"/>
                    <a:pt x="1906" y="96"/>
                    <a:pt x="1834" y="215"/>
                  </a:cubicBezTo>
                  <a:cubicBezTo>
                    <a:pt x="1811" y="263"/>
                    <a:pt x="1453" y="1001"/>
                    <a:pt x="286" y="1096"/>
                  </a:cubicBezTo>
                  <a:cubicBezTo>
                    <a:pt x="120" y="1096"/>
                    <a:pt x="1" y="1263"/>
                    <a:pt x="1" y="1430"/>
                  </a:cubicBezTo>
                  <a:lnTo>
                    <a:pt x="1" y="2787"/>
                  </a:lnTo>
                  <a:cubicBezTo>
                    <a:pt x="1" y="3978"/>
                    <a:pt x="953" y="4930"/>
                    <a:pt x="2144" y="4930"/>
                  </a:cubicBezTo>
                  <a:cubicBezTo>
                    <a:pt x="3335" y="4930"/>
                    <a:pt x="4287" y="3978"/>
                    <a:pt x="4287" y="2787"/>
                  </a:cubicBezTo>
                  <a:lnTo>
                    <a:pt x="4287" y="1430"/>
                  </a:lnTo>
                  <a:cubicBezTo>
                    <a:pt x="4287" y="1263"/>
                    <a:pt x="4121" y="1144"/>
                    <a:pt x="3978" y="1096"/>
                  </a:cubicBezTo>
                  <a:cubicBezTo>
                    <a:pt x="2811" y="1001"/>
                    <a:pt x="2454" y="263"/>
                    <a:pt x="2430" y="215"/>
                  </a:cubicBezTo>
                  <a:cubicBezTo>
                    <a:pt x="2382" y="96"/>
                    <a:pt x="2287" y="1"/>
                    <a:pt x="2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 name="Google Shape;771;p43"/>
          <p:cNvGrpSpPr/>
          <p:nvPr/>
        </p:nvGrpSpPr>
        <p:grpSpPr>
          <a:xfrm>
            <a:off x="9498763" y="6015878"/>
            <a:ext cx="475505" cy="475481"/>
            <a:chOff x="9498784" y="4980267"/>
            <a:chExt cx="472012" cy="472975"/>
          </a:xfrm>
        </p:grpSpPr>
        <p:sp>
          <p:nvSpPr>
            <p:cNvPr id="772" name="Google Shape;772;p43"/>
            <p:cNvSpPr/>
            <p:nvPr/>
          </p:nvSpPr>
          <p:spPr>
            <a:xfrm>
              <a:off x="9671702" y="5094890"/>
              <a:ext cx="103229" cy="43049"/>
            </a:xfrm>
            <a:custGeom>
              <a:rect b="b" l="l" r="r" t="t"/>
              <a:pathLst>
                <a:path extrusionOk="0" h="1073" w="2573">
                  <a:moveTo>
                    <a:pt x="1" y="1"/>
                  </a:moveTo>
                  <a:lnTo>
                    <a:pt x="1" y="287"/>
                  </a:lnTo>
                  <a:cubicBezTo>
                    <a:pt x="1" y="715"/>
                    <a:pt x="358" y="1072"/>
                    <a:pt x="810" y="1072"/>
                  </a:cubicBezTo>
                  <a:lnTo>
                    <a:pt x="2573" y="1072"/>
                  </a:lnTo>
                  <a:lnTo>
                    <a:pt x="2573" y="810"/>
                  </a:lnTo>
                  <a:cubicBezTo>
                    <a:pt x="2573" y="358"/>
                    <a:pt x="2215" y="1"/>
                    <a:pt x="1763"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3"/>
            <p:cNvSpPr/>
            <p:nvPr/>
          </p:nvSpPr>
          <p:spPr>
            <a:xfrm>
              <a:off x="9694650" y="5165581"/>
              <a:ext cx="80280" cy="74583"/>
            </a:xfrm>
            <a:custGeom>
              <a:rect b="b" l="l" r="r" t="t"/>
              <a:pathLst>
                <a:path extrusionOk="0" h="1859" w="2001">
                  <a:moveTo>
                    <a:pt x="0" y="1"/>
                  </a:moveTo>
                  <a:lnTo>
                    <a:pt x="0" y="858"/>
                  </a:lnTo>
                  <a:cubicBezTo>
                    <a:pt x="0" y="1382"/>
                    <a:pt x="429" y="1811"/>
                    <a:pt x="929" y="1859"/>
                  </a:cubicBezTo>
                  <a:lnTo>
                    <a:pt x="1072" y="1859"/>
                  </a:lnTo>
                  <a:cubicBezTo>
                    <a:pt x="1572" y="1811"/>
                    <a:pt x="2001" y="1406"/>
                    <a:pt x="2001" y="858"/>
                  </a:cubicBezTo>
                  <a:lnTo>
                    <a:pt x="2001" y="25"/>
                  </a:lnTo>
                  <a:lnTo>
                    <a:pt x="238" y="25"/>
                  </a:lnTo>
                  <a:cubicBezTo>
                    <a:pt x="191" y="25"/>
                    <a:pt x="95" y="1"/>
                    <a:pt x="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3"/>
            <p:cNvSpPr/>
            <p:nvPr/>
          </p:nvSpPr>
          <p:spPr>
            <a:xfrm>
              <a:off x="9661190" y="5266884"/>
              <a:ext cx="148123" cy="64994"/>
            </a:xfrm>
            <a:custGeom>
              <a:rect b="b" l="l" r="r" t="t"/>
              <a:pathLst>
                <a:path extrusionOk="0" h="1620" w="3692">
                  <a:moveTo>
                    <a:pt x="953" y="0"/>
                  </a:moveTo>
                  <a:cubicBezTo>
                    <a:pt x="429" y="0"/>
                    <a:pt x="1" y="453"/>
                    <a:pt x="1" y="1001"/>
                  </a:cubicBezTo>
                  <a:lnTo>
                    <a:pt x="1" y="1620"/>
                  </a:lnTo>
                  <a:lnTo>
                    <a:pt x="3692" y="1620"/>
                  </a:lnTo>
                  <a:lnTo>
                    <a:pt x="3692" y="1001"/>
                  </a:lnTo>
                  <a:cubicBezTo>
                    <a:pt x="3692" y="453"/>
                    <a:pt x="3240" y="0"/>
                    <a:pt x="2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3"/>
            <p:cNvSpPr/>
            <p:nvPr/>
          </p:nvSpPr>
          <p:spPr>
            <a:xfrm>
              <a:off x="9498784" y="4980267"/>
              <a:ext cx="392735" cy="393657"/>
            </a:xfrm>
            <a:custGeom>
              <a:rect b="b" l="l" r="r" t="t"/>
              <a:pathLst>
                <a:path extrusionOk="0" h="9812" w="9789">
                  <a:moveTo>
                    <a:pt x="5906" y="0"/>
                  </a:moveTo>
                  <a:cubicBezTo>
                    <a:pt x="4311" y="0"/>
                    <a:pt x="2834" y="643"/>
                    <a:pt x="1739" y="1738"/>
                  </a:cubicBezTo>
                  <a:cubicBezTo>
                    <a:pt x="619" y="2858"/>
                    <a:pt x="0" y="4334"/>
                    <a:pt x="0" y="5906"/>
                  </a:cubicBezTo>
                  <a:cubicBezTo>
                    <a:pt x="0" y="7359"/>
                    <a:pt x="548" y="8740"/>
                    <a:pt x="1501" y="9812"/>
                  </a:cubicBezTo>
                  <a:lnTo>
                    <a:pt x="3358" y="7930"/>
                  </a:lnTo>
                  <a:cubicBezTo>
                    <a:pt x="3430" y="7240"/>
                    <a:pt x="3930" y="6716"/>
                    <a:pt x="4549" y="6525"/>
                  </a:cubicBezTo>
                  <a:cubicBezTo>
                    <a:pt x="4358" y="6263"/>
                    <a:pt x="4192" y="5858"/>
                    <a:pt x="4192" y="5477"/>
                  </a:cubicBezTo>
                  <a:lnTo>
                    <a:pt x="4192" y="4310"/>
                  </a:lnTo>
                  <a:cubicBezTo>
                    <a:pt x="3834" y="4048"/>
                    <a:pt x="3644" y="3644"/>
                    <a:pt x="3644" y="3167"/>
                  </a:cubicBezTo>
                  <a:lnTo>
                    <a:pt x="3644" y="2572"/>
                  </a:lnTo>
                  <a:cubicBezTo>
                    <a:pt x="3644" y="2358"/>
                    <a:pt x="3811" y="2215"/>
                    <a:pt x="4001" y="2215"/>
                  </a:cubicBezTo>
                  <a:lnTo>
                    <a:pt x="6073" y="2215"/>
                  </a:lnTo>
                  <a:cubicBezTo>
                    <a:pt x="6906" y="2215"/>
                    <a:pt x="7573" y="2882"/>
                    <a:pt x="7573" y="3691"/>
                  </a:cubicBezTo>
                  <a:lnTo>
                    <a:pt x="7573" y="3739"/>
                  </a:lnTo>
                  <a:lnTo>
                    <a:pt x="9788" y="1500"/>
                  </a:lnTo>
                  <a:cubicBezTo>
                    <a:pt x="8716" y="548"/>
                    <a:pt x="7359" y="0"/>
                    <a:pt x="590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3"/>
            <p:cNvSpPr/>
            <p:nvPr/>
          </p:nvSpPr>
          <p:spPr>
            <a:xfrm>
              <a:off x="9578061" y="5060507"/>
              <a:ext cx="392735" cy="392735"/>
            </a:xfrm>
            <a:custGeom>
              <a:rect b="b" l="l" r="r" t="t"/>
              <a:pathLst>
                <a:path extrusionOk="0" h="9789" w="9789">
                  <a:moveTo>
                    <a:pt x="8288" y="0"/>
                  </a:moveTo>
                  <a:lnTo>
                    <a:pt x="5597" y="2715"/>
                  </a:lnTo>
                  <a:lnTo>
                    <a:pt x="5597" y="3477"/>
                  </a:lnTo>
                  <a:cubicBezTo>
                    <a:pt x="5597" y="3882"/>
                    <a:pt x="5478" y="4239"/>
                    <a:pt x="5240" y="4525"/>
                  </a:cubicBezTo>
                  <a:cubicBezTo>
                    <a:pt x="5955" y="4739"/>
                    <a:pt x="6455" y="5359"/>
                    <a:pt x="6455" y="6145"/>
                  </a:cubicBezTo>
                  <a:lnTo>
                    <a:pt x="6455" y="7121"/>
                  </a:lnTo>
                  <a:cubicBezTo>
                    <a:pt x="6455" y="7335"/>
                    <a:pt x="6264" y="7478"/>
                    <a:pt x="6097" y="7478"/>
                  </a:cubicBezTo>
                  <a:lnTo>
                    <a:pt x="1716" y="7478"/>
                  </a:lnTo>
                  <a:cubicBezTo>
                    <a:pt x="1501" y="7478"/>
                    <a:pt x="1358" y="7288"/>
                    <a:pt x="1358" y="7121"/>
                  </a:cubicBezTo>
                  <a:lnTo>
                    <a:pt x="1358" y="6930"/>
                  </a:lnTo>
                  <a:lnTo>
                    <a:pt x="1" y="8312"/>
                  </a:lnTo>
                  <a:cubicBezTo>
                    <a:pt x="1073" y="9264"/>
                    <a:pt x="2430" y="9788"/>
                    <a:pt x="3883" y="9788"/>
                  </a:cubicBezTo>
                  <a:cubicBezTo>
                    <a:pt x="5478" y="9788"/>
                    <a:pt x="6955" y="9169"/>
                    <a:pt x="8050" y="8073"/>
                  </a:cubicBezTo>
                  <a:cubicBezTo>
                    <a:pt x="9169" y="6930"/>
                    <a:pt x="9789" y="5478"/>
                    <a:pt x="9789" y="3906"/>
                  </a:cubicBezTo>
                  <a:cubicBezTo>
                    <a:pt x="9789" y="2453"/>
                    <a:pt x="9289" y="1072"/>
                    <a:pt x="828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0" name="Shape 780"/>
        <p:cNvGrpSpPr/>
        <p:nvPr/>
      </p:nvGrpSpPr>
      <p:grpSpPr>
        <a:xfrm>
          <a:off x="0" y="0"/>
          <a:ext cx="0" cy="0"/>
          <a:chOff x="0" y="0"/>
          <a:chExt cx="0" cy="0"/>
        </a:xfrm>
      </p:grpSpPr>
      <p:sp>
        <p:nvSpPr>
          <p:cNvPr id="781" name="Google Shape;781;p44"/>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Alternative resources</a:t>
            </a:r>
            <a:endParaRPr/>
          </a:p>
        </p:txBody>
      </p:sp>
      <p:cxnSp>
        <p:nvCxnSpPr>
          <p:cNvPr id="782" name="Google Shape;782;p44"/>
          <p:cNvCxnSpPr/>
          <p:nvPr/>
        </p:nvCxnSpPr>
        <p:spPr>
          <a:xfrm>
            <a:off x="1829025" y="2955875"/>
            <a:ext cx="0" cy="3101100"/>
          </a:xfrm>
          <a:prstGeom prst="straightConnector1">
            <a:avLst/>
          </a:prstGeom>
          <a:noFill/>
          <a:ln cap="flat" cmpd="sng" w="28575">
            <a:solidFill>
              <a:schemeClr val="dk1"/>
            </a:solidFill>
            <a:prstDash val="dash"/>
            <a:round/>
            <a:headEnd len="med" w="med" type="none"/>
            <a:tailEnd len="med" w="med" type="none"/>
          </a:ln>
        </p:spPr>
      </p:cxnSp>
      <p:cxnSp>
        <p:nvCxnSpPr>
          <p:cNvPr id="783" name="Google Shape;783;p44"/>
          <p:cNvCxnSpPr/>
          <p:nvPr/>
        </p:nvCxnSpPr>
        <p:spPr>
          <a:xfrm>
            <a:off x="2529283" y="2955875"/>
            <a:ext cx="0" cy="3101100"/>
          </a:xfrm>
          <a:prstGeom prst="straightConnector1">
            <a:avLst/>
          </a:prstGeom>
          <a:noFill/>
          <a:ln cap="flat" cmpd="sng" w="28575">
            <a:solidFill>
              <a:schemeClr val="dk1"/>
            </a:solidFill>
            <a:prstDash val="dashDot"/>
            <a:round/>
            <a:headEnd len="med" w="med" type="none"/>
            <a:tailEnd len="med" w="med" type="none"/>
          </a:ln>
        </p:spPr>
      </p:cxnSp>
      <p:cxnSp>
        <p:nvCxnSpPr>
          <p:cNvPr id="784" name="Google Shape;784;p44"/>
          <p:cNvCxnSpPr/>
          <p:nvPr/>
        </p:nvCxnSpPr>
        <p:spPr>
          <a:xfrm>
            <a:off x="3229542" y="2955875"/>
            <a:ext cx="0" cy="3101100"/>
          </a:xfrm>
          <a:prstGeom prst="straightConnector1">
            <a:avLst/>
          </a:prstGeom>
          <a:noFill/>
          <a:ln cap="flat" cmpd="sng" w="28575">
            <a:solidFill>
              <a:schemeClr val="dk1"/>
            </a:solidFill>
            <a:prstDash val="lgDash"/>
            <a:round/>
            <a:headEnd len="med" w="med" type="none"/>
            <a:tailEnd len="med" w="med" type="none"/>
          </a:ln>
        </p:spPr>
      </p:cxnSp>
      <p:cxnSp>
        <p:nvCxnSpPr>
          <p:cNvPr id="785" name="Google Shape;785;p44"/>
          <p:cNvCxnSpPr/>
          <p:nvPr/>
        </p:nvCxnSpPr>
        <p:spPr>
          <a:xfrm>
            <a:off x="3929800" y="2955875"/>
            <a:ext cx="0" cy="3101100"/>
          </a:xfrm>
          <a:prstGeom prst="straightConnector1">
            <a:avLst/>
          </a:prstGeom>
          <a:noFill/>
          <a:ln cap="flat" cmpd="sng" w="28575">
            <a:solidFill>
              <a:schemeClr val="dk1"/>
            </a:solidFill>
            <a:prstDash val="lgDashDot"/>
            <a:round/>
            <a:headEnd len="med" w="med" type="none"/>
            <a:tailEnd len="med" w="med" type="none"/>
          </a:ln>
        </p:spPr>
      </p:cxnSp>
      <p:sp>
        <p:nvSpPr>
          <p:cNvPr id="786" name="Google Shape;786;p44"/>
          <p:cNvSpPr/>
          <p:nvPr/>
        </p:nvSpPr>
        <p:spPr>
          <a:xfrm>
            <a:off x="5138125" y="3049513"/>
            <a:ext cx="1214700" cy="1214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4"/>
          <p:cNvSpPr/>
          <p:nvPr/>
        </p:nvSpPr>
        <p:spPr>
          <a:xfrm>
            <a:off x="7245375" y="3048763"/>
            <a:ext cx="1617600" cy="1216200"/>
          </a:xfrm>
          <a:prstGeom prst="trapezoid">
            <a:avLst>
              <a:gd fmla="val 25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4"/>
          <p:cNvSpPr/>
          <p:nvPr/>
        </p:nvSpPr>
        <p:spPr>
          <a:xfrm>
            <a:off x="5137375" y="4799425"/>
            <a:ext cx="1216200" cy="12162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4"/>
          <p:cNvSpPr/>
          <p:nvPr/>
        </p:nvSpPr>
        <p:spPr>
          <a:xfrm>
            <a:off x="7446075" y="4799425"/>
            <a:ext cx="1216200" cy="1216200"/>
          </a:xfrm>
          <a:prstGeom prst="chord">
            <a:avLst>
              <a:gd fmla="val 2700000" name="adj1"/>
              <a:gd fmla="val 1620000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4"/>
          <p:cNvSpPr txBox="1"/>
          <p:nvPr>
            <p:ph idx="4294967295" type="subTitle"/>
          </p:nvPr>
        </p:nvSpPr>
        <p:spPr>
          <a:xfrm>
            <a:off x="1156325" y="1851900"/>
            <a:ext cx="5596500" cy="8418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lang="en" sz="1600"/>
              <a:t>Below is a variety of alternative resources whose style fits this creative template:</a:t>
            </a:r>
            <a:endParaRPr sz="1600"/>
          </a:p>
          <a:p>
            <a:pPr indent="0" lvl="0" marL="0" rtl="0" algn="l">
              <a:spcBef>
                <a:spcPts val="2000"/>
              </a:spcBef>
              <a:spcAft>
                <a:spcPts val="0"/>
              </a:spcAft>
              <a:buClr>
                <a:schemeClr val="dk1"/>
              </a:buClr>
              <a:buSzPts val="1100"/>
              <a:buFont typeface="Arial"/>
              <a:buNone/>
            </a:pPr>
            <a:r>
              <a:t/>
            </a:r>
            <a:endParaRPr sz="1600"/>
          </a:p>
          <a:p>
            <a:pPr indent="0" lvl="0" marL="0" rtl="0" algn="l">
              <a:spcBef>
                <a:spcPts val="2000"/>
              </a:spcBef>
              <a:spcAft>
                <a:spcPts val="2000"/>
              </a:spcAft>
              <a:buClr>
                <a:schemeClr val="dk1"/>
              </a:buClr>
              <a:buSzPts val="1100"/>
              <a:buFont typeface="Arial"/>
              <a:buNone/>
            </a:pPr>
            <a:r>
              <a:t/>
            </a:r>
            <a:endParaRPr sz="16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45"/>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Resources</a:t>
            </a:r>
            <a:endParaRPr/>
          </a:p>
        </p:txBody>
      </p:sp>
      <p:sp>
        <p:nvSpPr>
          <p:cNvPr id="796" name="Google Shape;796;p45"/>
          <p:cNvSpPr txBox="1"/>
          <p:nvPr>
            <p:ph idx="1" type="subTitle"/>
          </p:nvPr>
        </p:nvSpPr>
        <p:spPr>
          <a:xfrm>
            <a:off x="1156325" y="1851899"/>
            <a:ext cx="8379300" cy="20781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lang="en" sz="1600"/>
              <a:t>Did you like the resources on this template? Get them for free at our other websites:</a:t>
            </a:r>
            <a:endParaRPr sz="1600"/>
          </a:p>
          <a:p>
            <a:pPr indent="0" lvl="0" marL="0" rtl="0" algn="l">
              <a:spcBef>
                <a:spcPts val="0"/>
              </a:spcBef>
              <a:spcAft>
                <a:spcPts val="0"/>
              </a:spcAft>
              <a:buClr>
                <a:schemeClr val="dk1"/>
              </a:buClr>
              <a:buSzPts val="1100"/>
              <a:buFont typeface="Arial"/>
              <a:buNone/>
            </a:pPr>
            <a:r>
              <a:t/>
            </a:r>
            <a:endParaRPr sz="1600"/>
          </a:p>
          <a:p>
            <a:pPr indent="0" lvl="0" marL="0" rtl="0" algn="l">
              <a:spcBef>
                <a:spcPts val="300"/>
              </a:spcBef>
              <a:spcAft>
                <a:spcPts val="0"/>
              </a:spcAft>
              <a:buClr>
                <a:schemeClr val="dk1"/>
              </a:buClr>
              <a:buSzPts val="1100"/>
              <a:buFont typeface="Arial"/>
              <a:buNone/>
            </a:pPr>
            <a:r>
              <a:rPr lang="en" sz="3000">
                <a:latin typeface="Heebo"/>
                <a:ea typeface="Heebo"/>
                <a:cs typeface="Heebo"/>
                <a:sym typeface="Heebo"/>
              </a:rPr>
              <a:t>Vectors</a:t>
            </a:r>
            <a:endParaRPr sz="3000">
              <a:latin typeface="Heebo"/>
              <a:ea typeface="Heebo"/>
              <a:cs typeface="Heebo"/>
              <a:sym typeface="Heebo"/>
            </a:endParaRPr>
          </a:p>
          <a:p>
            <a:pPr indent="-330200" lvl="0" marL="457200" rtl="0" algn="l">
              <a:spcBef>
                <a:spcPts val="1600"/>
              </a:spcBef>
              <a:spcAft>
                <a:spcPts val="0"/>
              </a:spcAft>
              <a:buSzPts val="1600"/>
              <a:buFont typeface="Barlow"/>
              <a:buChar char="●"/>
            </a:pPr>
            <a:r>
              <a:rPr lang="en" sz="1600">
                <a:solidFill>
                  <a:schemeClr val="hlink"/>
                </a:solidFill>
                <a:uFill>
                  <a:noFill/>
                </a:uFill>
                <a:hlinkClick r:id="rId3"/>
              </a:rPr>
              <a:t>Cartoon types of male body shapes</a:t>
            </a:r>
            <a:endParaRPr sz="1600"/>
          </a:p>
          <a:p>
            <a:pPr indent="-330200" lvl="0" marL="457200" rtl="0" algn="l">
              <a:spcBef>
                <a:spcPts val="0"/>
              </a:spcBef>
              <a:spcAft>
                <a:spcPts val="0"/>
              </a:spcAft>
              <a:buSzPts val="1600"/>
              <a:buChar char="●"/>
            </a:pPr>
            <a:r>
              <a:rPr lang="en" sz="1600">
                <a:solidFill>
                  <a:schemeClr val="hlink"/>
                </a:solidFill>
                <a:uFill>
                  <a:noFill/>
                </a:uFill>
                <a:hlinkClick r:id="rId4"/>
              </a:rPr>
              <a:t>Cartoon types of female body shapes set</a:t>
            </a:r>
            <a:endParaRPr sz="1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0" name="Shape 800"/>
        <p:cNvGrpSpPr/>
        <p:nvPr/>
      </p:nvGrpSpPr>
      <p:grpSpPr>
        <a:xfrm>
          <a:off x="0" y="0"/>
          <a:ext cx="0" cy="0"/>
          <a:chOff x="0" y="0"/>
          <a:chExt cx="0" cy="0"/>
        </a:xfrm>
      </p:grpSpPr>
      <p:sp>
        <p:nvSpPr>
          <p:cNvPr id="801" name="Google Shape;801;p46"/>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802" name="Google Shape;802;p46"/>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a:t>
            </a:r>
            <a:endParaRPr/>
          </a:p>
        </p:txBody>
      </p:sp>
      <p:sp>
        <p:nvSpPr>
          <p:cNvPr id="803" name="Google Shape;803;p46"/>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a:t>If you have a free account, in order to use this template, you must credit </a:t>
            </a:r>
            <a:r>
              <a:rPr b="1" lang="en" u="sng">
                <a:solidFill>
                  <a:srgbClr val="869FB2"/>
                </a:solidFill>
                <a:hlinkClick r:id="rId5">
                  <a:extLst>
                    <a:ext uri="{A12FA001-AC4F-418D-AE19-62706E023703}">
                      <ahyp:hlinkClr val="tx"/>
                    </a:ext>
                  </a:extLst>
                </a:hlinkClick>
              </a:rPr>
              <a:t>Slidesgo</a:t>
            </a:r>
            <a:r>
              <a:rPr lang="en">
                <a:solidFill>
                  <a:srgbClr val="435D74"/>
                </a:solidFill>
              </a:rPr>
              <a:t> </a:t>
            </a:r>
            <a:r>
              <a:rPr lang="en"/>
              <a:t>by keeping the </a:t>
            </a:r>
            <a:r>
              <a:rPr b="1" lang="en" u="sng">
                <a:solidFill>
                  <a:srgbClr val="869FB2"/>
                </a:solidFill>
                <a:hlinkClick action="ppaction://hlinksldjump" r:id="rId6">
                  <a:extLst>
                    <a:ext uri="{A12FA001-AC4F-418D-AE19-62706E023703}">
                      <ahyp:hlinkClr val="tx"/>
                    </a:ext>
                  </a:extLst>
                </a:hlinkClick>
              </a:rPr>
              <a:t>Thanks</a:t>
            </a:r>
            <a:r>
              <a:rPr lang="en">
                <a:solidFill>
                  <a:srgbClr val="869FB2"/>
                </a:solidFill>
              </a:rPr>
              <a:t> </a:t>
            </a:r>
            <a:r>
              <a:rPr lang="en"/>
              <a:t>slide. Please refer to the next slide to read the instructions for premium users.</a:t>
            </a:r>
            <a:endParaRPr sz="1700"/>
          </a:p>
          <a:p>
            <a:pPr indent="0" lvl="0" marL="0" rtl="0" algn="l">
              <a:spcBef>
                <a:spcPts val="1800"/>
              </a:spcBef>
              <a:spcAft>
                <a:spcPts val="0"/>
              </a:spcAft>
              <a:buClr>
                <a:schemeClr val="dk1"/>
              </a:buClr>
              <a:buSzPts val="1400"/>
              <a:buFont typeface="Arial"/>
              <a:buNone/>
            </a:pPr>
            <a:r>
              <a:rPr b="1" lang="en" sz="1300">
                <a:solidFill>
                  <a:srgbClr val="869FB2"/>
                </a:solidFill>
              </a:rPr>
              <a:t>As a free user, you are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Modify this template.</a:t>
            </a:r>
            <a:endParaRPr sz="1300"/>
          </a:p>
          <a:p>
            <a:pPr indent="0" lvl="0" marL="0" rtl="0" algn="l">
              <a:spcBef>
                <a:spcPts val="0"/>
              </a:spcBef>
              <a:spcAft>
                <a:spcPts val="0"/>
              </a:spcAft>
              <a:buClr>
                <a:schemeClr val="dk1"/>
              </a:buClr>
              <a:buSzPts val="1400"/>
              <a:buFont typeface="Arial"/>
              <a:buNone/>
            </a:pPr>
            <a:r>
              <a:rPr lang="en" sz="1300"/>
              <a:t>- Use it for both personal and commercial projects.</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0" lvl="0" marL="0" rtl="0" algn="l">
              <a:spcBef>
                <a:spcPts val="500"/>
              </a:spcBef>
              <a:spcAft>
                <a:spcPts val="0"/>
              </a:spcAft>
              <a:buClr>
                <a:schemeClr val="dk1"/>
              </a:buClr>
              <a:buSzPts val="1400"/>
              <a:buFont typeface="Arial"/>
              <a:buNone/>
            </a:pPr>
            <a:r>
              <a:rPr lang="en" sz="1300"/>
              <a:t>- Sublicense, sell or rent any of Slidesgo Content (or a modified version of Slidesgo Content).</a:t>
            </a:r>
            <a:endParaRPr sz="1300"/>
          </a:p>
          <a:p>
            <a:pPr indent="0" lvl="0" marL="0" rtl="0" algn="l">
              <a:spcBef>
                <a:spcPts val="0"/>
              </a:spcBef>
              <a:spcAft>
                <a:spcPts val="0"/>
              </a:spcAft>
              <a:buClr>
                <a:schemeClr val="dk1"/>
              </a:buClr>
              <a:buSzPts val="1400"/>
              <a:buFont typeface="Arial"/>
              <a:buNone/>
            </a:pPr>
            <a:r>
              <a:rPr lang="en" sz="1300"/>
              <a:t>- Distribute Slidesgo Content unless it has been expressly authorized by Slidesgo.</a:t>
            </a:r>
            <a:endParaRPr sz="1300"/>
          </a:p>
          <a:p>
            <a:pPr indent="0" lvl="0" marL="0" rtl="0" algn="l">
              <a:spcBef>
                <a:spcPts val="0"/>
              </a:spcBef>
              <a:spcAft>
                <a:spcPts val="0"/>
              </a:spcAft>
              <a:buClr>
                <a:schemeClr val="dk1"/>
              </a:buClr>
              <a:buSzPts val="1400"/>
              <a:buFont typeface="Arial"/>
              <a:buNone/>
            </a:pPr>
            <a:r>
              <a:rPr lang="en" sz="1300"/>
              <a:t>- Include Slidesgo Content in an online or offline database or file.</a:t>
            </a:r>
            <a:endParaRPr sz="1300"/>
          </a:p>
          <a:p>
            <a:pPr indent="0" lvl="0" marL="0" rtl="0" algn="l">
              <a:spcBef>
                <a:spcPts val="0"/>
              </a:spcBef>
              <a:spcAft>
                <a:spcPts val="0"/>
              </a:spcAft>
              <a:buClr>
                <a:schemeClr val="dk1"/>
              </a:buClr>
              <a:buSzPts val="1400"/>
              <a:buFont typeface="Arial"/>
              <a:buNone/>
            </a:pPr>
            <a:r>
              <a:rPr lang="en" sz="1300"/>
              <a:t>- Offer Slidesgo templates (or modified versions of Slidesgo templates) for download.</a:t>
            </a:r>
            <a:endParaRPr sz="1300"/>
          </a:p>
          <a:p>
            <a:pPr indent="0" lvl="0" marL="0" rtl="0" algn="l">
              <a:spcBef>
                <a:spcPts val="0"/>
              </a:spcBef>
              <a:spcAft>
                <a:spcPts val="0"/>
              </a:spcAft>
              <a:buClr>
                <a:schemeClr val="dk1"/>
              </a:buClr>
              <a:buSzPts val="1400"/>
              <a:buFont typeface="Arial"/>
              <a:buNone/>
            </a:pPr>
            <a:r>
              <a:rPr lang="en" sz="1300"/>
              <a:t>- Acquire the copyright of Slidesgo Content.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07" name="Shape 807"/>
        <p:cNvGrpSpPr/>
        <p:nvPr/>
      </p:nvGrpSpPr>
      <p:grpSpPr>
        <a:xfrm>
          <a:off x="0" y="0"/>
          <a:ext cx="0" cy="0"/>
          <a:chOff x="0" y="0"/>
          <a:chExt cx="0" cy="0"/>
        </a:xfrm>
      </p:grpSpPr>
      <p:sp>
        <p:nvSpPr>
          <p:cNvPr id="808" name="Google Shape;808;p47"/>
          <p:cNvSpPr txBox="1"/>
          <p:nvPr/>
        </p:nvSpPr>
        <p:spPr>
          <a:xfrm>
            <a:off x="1225827" y="6341213"/>
            <a:ext cx="8240400" cy="646800"/>
          </a:xfrm>
          <a:prstGeom prst="rect">
            <a:avLst/>
          </a:prstGeom>
          <a:noFill/>
          <a:ln>
            <a:noFill/>
          </a:ln>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sz="1300">
                <a:solidFill>
                  <a:srgbClr val="FFFFFF"/>
                </a:solidFill>
              </a:rPr>
              <a:t>For more information about editing slides, please read our FAQs or visit our blog:</a:t>
            </a:r>
            <a:endParaRPr sz="1300">
              <a:solidFill>
                <a:srgbClr val="FFFFFF"/>
              </a:solidFill>
            </a:endParaRPr>
          </a:p>
          <a:p>
            <a:pPr indent="0" lvl="0" marL="0" rtl="0" algn="ctr">
              <a:lnSpc>
                <a:spcPct val="115000"/>
              </a:lnSpc>
              <a:spcBef>
                <a:spcPts val="0"/>
              </a:spcBef>
              <a:spcAft>
                <a:spcPts val="0"/>
              </a:spcAft>
              <a:buNone/>
            </a:pPr>
            <a:r>
              <a:rPr lang="en" sz="1300" u="sng">
                <a:solidFill>
                  <a:srgbClr val="869FB2"/>
                </a:solidFill>
                <a:hlinkClick r:id="rId3">
                  <a:extLst>
                    <a:ext uri="{A12FA001-AC4F-418D-AE19-62706E023703}">
                      <ahyp:hlinkClr val="tx"/>
                    </a:ext>
                  </a:extLst>
                </a:hlinkClick>
              </a:rPr>
              <a:t>https://slidesgo.com/faqs</a:t>
            </a:r>
            <a:r>
              <a:rPr lang="en" sz="1300">
                <a:solidFill>
                  <a:srgbClr val="FFFFFF"/>
                </a:solidFill>
              </a:rPr>
              <a:t> and </a:t>
            </a:r>
            <a:r>
              <a:rPr lang="en" sz="1300" u="sng">
                <a:solidFill>
                  <a:srgbClr val="869FB2"/>
                </a:solidFill>
                <a:hlinkClick r:id="rId4">
                  <a:extLst>
                    <a:ext uri="{A12FA001-AC4F-418D-AE19-62706E023703}">
                      <ahyp:hlinkClr val="tx"/>
                    </a:ext>
                  </a:extLst>
                </a:hlinkClick>
              </a:rPr>
              <a:t>https://slidesgo.com/slidesgo-school</a:t>
            </a:r>
            <a:endParaRPr sz="1300" u="sng">
              <a:solidFill>
                <a:srgbClr val="869FB2"/>
              </a:solidFill>
            </a:endParaRPr>
          </a:p>
        </p:txBody>
      </p:sp>
      <p:sp>
        <p:nvSpPr>
          <p:cNvPr id="809" name="Google Shape;809;p47"/>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Instructions for use (premium users)</a:t>
            </a:r>
            <a:endParaRPr/>
          </a:p>
        </p:txBody>
      </p:sp>
      <p:sp>
        <p:nvSpPr>
          <p:cNvPr id="810" name="Google Shape;810;p47"/>
          <p:cNvSpPr txBox="1"/>
          <p:nvPr>
            <p:ph idx="1" type="body"/>
          </p:nvPr>
        </p:nvSpPr>
        <p:spPr>
          <a:xfrm>
            <a:off x="1225827" y="1348115"/>
            <a:ext cx="8240400" cy="4993200"/>
          </a:xfrm>
          <a:prstGeom prst="rect">
            <a:avLst/>
          </a:prstGeom>
        </p:spPr>
        <p:txBody>
          <a:bodyPr anchorCtr="0" anchor="t" bIns="116050" lIns="116050" spcFirstLastPara="1" rIns="116050" wrap="square" tIns="116050">
            <a:noAutofit/>
          </a:bodyPr>
          <a:lstStyle/>
          <a:p>
            <a:pPr indent="0" lvl="0" marL="0" rtl="0" algn="l">
              <a:spcBef>
                <a:spcPts val="1400"/>
              </a:spcBef>
              <a:spcAft>
                <a:spcPts val="0"/>
              </a:spcAft>
              <a:buClr>
                <a:schemeClr val="dk1"/>
              </a:buClr>
              <a:buSzPts val="1100"/>
              <a:buFont typeface="Arial"/>
              <a:buNone/>
            </a:pPr>
            <a:r>
              <a:rPr lang="en" sz="1300"/>
              <a:t>As a Premium user, you can use this template without attributing </a:t>
            </a:r>
            <a:r>
              <a:rPr b="1" lang="en" sz="1300" u="sng">
                <a:solidFill>
                  <a:srgbClr val="869FB2"/>
                </a:solidFill>
              </a:rPr>
              <a:t>S</a:t>
            </a:r>
            <a:r>
              <a:rPr b="1" lang="en" sz="1300" u="sng">
                <a:solidFill>
                  <a:srgbClr val="869FB2"/>
                </a:solidFill>
                <a:hlinkClick r:id="rId5">
                  <a:extLst>
                    <a:ext uri="{A12FA001-AC4F-418D-AE19-62706E023703}">
                      <ahyp:hlinkClr val="tx"/>
                    </a:ext>
                  </a:extLst>
                </a:hlinkClick>
              </a:rPr>
              <a:t>lidesgo</a:t>
            </a:r>
            <a:r>
              <a:rPr lang="en" sz="1300"/>
              <a:t> or keeping the</a:t>
            </a:r>
            <a:r>
              <a:rPr b="1" lang="en" sz="1300"/>
              <a:t> </a:t>
            </a:r>
            <a:r>
              <a:rPr b="1" lang="en" sz="1300" u="sng">
                <a:solidFill>
                  <a:srgbClr val="869FB2"/>
                </a:solidFill>
                <a:hlinkClick action="ppaction://hlinksldjump" r:id="rId6">
                  <a:extLst>
                    <a:ext uri="{A12FA001-AC4F-418D-AE19-62706E023703}">
                      <ahyp:hlinkClr val="tx"/>
                    </a:ext>
                  </a:extLst>
                </a:hlinkClick>
              </a:rPr>
              <a:t>"Thanks"</a:t>
            </a:r>
            <a:r>
              <a:rPr lang="en" sz="1300"/>
              <a:t> slide.</a:t>
            </a:r>
            <a:endParaRPr sz="800"/>
          </a:p>
          <a:p>
            <a:pPr indent="0" lvl="0" marL="0" rtl="0" algn="l">
              <a:spcBef>
                <a:spcPts val="1800"/>
              </a:spcBef>
              <a:spcAft>
                <a:spcPts val="0"/>
              </a:spcAft>
              <a:buClr>
                <a:schemeClr val="dk1"/>
              </a:buClr>
              <a:buSzPts val="1400"/>
              <a:buFont typeface="Arial"/>
              <a:buNone/>
            </a:pPr>
            <a:r>
              <a:rPr b="1" lang="en" sz="1300">
                <a:solidFill>
                  <a:srgbClr val="869FB2"/>
                </a:solidFill>
              </a:rPr>
              <a:t>You are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Modify this template.</a:t>
            </a:r>
            <a:endParaRPr sz="1300"/>
          </a:p>
          <a:p>
            <a:pPr indent="-374650" lvl="0" marL="584200" rtl="0" algn="l">
              <a:spcBef>
                <a:spcPts val="0"/>
              </a:spcBef>
              <a:spcAft>
                <a:spcPts val="0"/>
              </a:spcAft>
              <a:buClr>
                <a:schemeClr val="lt1"/>
              </a:buClr>
              <a:buSzPts val="1300"/>
              <a:buFont typeface="Arial"/>
              <a:buChar char="●"/>
            </a:pPr>
            <a:r>
              <a:rPr lang="en" sz="1300"/>
              <a:t>Use it for both personal and commercial purposes.</a:t>
            </a:r>
            <a:endParaRPr sz="1300"/>
          </a:p>
          <a:p>
            <a:pPr indent="-374650" lvl="0" marL="584200" rtl="0" algn="l">
              <a:spcBef>
                <a:spcPts val="0"/>
              </a:spcBef>
              <a:spcAft>
                <a:spcPts val="0"/>
              </a:spcAft>
              <a:buClr>
                <a:schemeClr val="lt1"/>
              </a:buClr>
              <a:buSzPts val="1300"/>
              <a:buFont typeface="Arial"/>
              <a:buChar char="●"/>
            </a:pPr>
            <a:r>
              <a:rPr lang="en" sz="1300"/>
              <a:t>Hide or delete the “Thanks” slide and the mention to Slidesgo in the credits.</a:t>
            </a:r>
            <a:endParaRPr sz="1300"/>
          </a:p>
          <a:p>
            <a:pPr indent="-374650" lvl="0" marL="584200" rtl="0" algn="l">
              <a:spcBef>
                <a:spcPts val="0"/>
              </a:spcBef>
              <a:spcAft>
                <a:spcPts val="0"/>
              </a:spcAft>
              <a:buClr>
                <a:schemeClr val="lt1"/>
              </a:buClr>
              <a:buSzPts val="1300"/>
              <a:buFont typeface="Arial"/>
              <a:buChar char="●"/>
            </a:pPr>
            <a:r>
              <a:rPr lang="en" sz="1300"/>
              <a:t>Share this template in an editable format with people who are not part of your team.</a:t>
            </a:r>
            <a:endParaRPr sz="1300"/>
          </a:p>
          <a:p>
            <a:pPr indent="0" lvl="0" marL="0" rtl="0" algn="l">
              <a:spcBef>
                <a:spcPts val="1800"/>
              </a:spcBef>
              <a:spcAft>
                <a:spcPts val="0"/>
              </a:spcAft>
              <a:buClr>
                <a:schemeClr val="dk1"/>
              </a:buClr>
              <a:buSzPts val="1400"/>
              <a:buFont typeface="Arial"/>
              <a:buNone/>
            </a:pPr>
            <a:r>
              <a:rPr b="1" lang="en" sz="1300">
                <a:solidFill>
                  <a:srgbClr val="869FB2"/>
                </a:solidFill>
              </a:rPr>
              <a:t>You are not allowed to:</a:t>
            </a:r>
            <a:endParaRPr b="1" sz="1300">
              <a:solidFill>
                <a:srgbClr val="869FB2"/>
              </a:solidFill>
            </a:endParaRPr>
          </a:p>
          <a:p>
            <a:pPr indent="-374650" lvl="0" marL="584200" rtl="0" algn="l">
              <a:spcBef>
                <a:spcPts val="500"/>
              </a:spcBef>
              <a:spcAft>
                <a:spcPts val="0"/>
              </a:spcAft>
              <a:buClr>
                <a:schemeClr val="lt1"/>
              </a:buClr>
              <a:buSzPts val="1300"/>
              <a:buFont typeface="Arial"/>
              <a:buChar char="●"/>
            </a:pPr>
            <a:r>
              <a:rPr lang="en" sz="1300"/>
              <a:t>Sublicense, sell or rent this Slidesgo Template (or a modified version of this Slidesgo Template).</a:t>
            </a:r>
            <a:endParaRPr sz="1300"/>
          </a:p>
          <a:p>
            <a:pPr indent="-374650" lvl="0" marL="584200" rtl="0" algn="l">
              <a:spcBef>
                <a:spcPts val="0"/>
              </a:spcBef>
              <a:spcAft>
                <a:spcPts val="0"/>
              </a:spcAft>
              <a:buClr>
                <a:schemeClr val="lt1"/>
              </a:buClr>
              <a:buSzPts val="1300"/>
              <a:buFont typeface="Arial"/>
              <a:buChar char="●"/>
            </a:pPr>
            <a:r>
              <a:rPr lang="en" sz="1300"/>
              <a:t>Distribute this Slidesgo Template (or a modified version of this Slidesgo Template) or include it in a database or in any other product or service that offers downloadable images, icons or presentations that may be subject to distribution or resale.</a:t>
            </a:r>
            <a:endParaRPr sz="1300"/>
          </a:p>
          <a:p>
            <a:pPr indent="-374650" lvl="0" marL="584200" rtl="0" algn="l">
              <a:spcBef>
                <a:spcPts val="0"/>
              </a:spcBef>
              <a:spcAft>
                <a:spcPts val="0"/>
              </a:spcAft>
              <a:buClr>
                <a:schemeClr val="lt1"/>
              </a:buClr>
              <a:buSzPts val="1300"/>
              <a:buFont typeface="Arial"/>
              <a:buChar char="●"/>
            </a:pPr>
            <a:r>
              <a:rPr lang="en" sz="1300"/>
              <a:t>Use any of the elements that are part of this Slidesgo Template in an isolated and separated way from this Template.</a:t>
            </a:r>
            <a:endParaRPr sz="1300"/>
          </a:p>
          <a:p>
            <a:pPr indent="-374650" lvl="0" marL="584200" rtl="0" algn="l">
              <a:spcBef>
                <a:spcPts val="0"/>
              </a:spcBef>
              <a:spcAft>
                <a:spcPts val="0"/>
              </a:spcAft>
              <a:buClr>
                <a:schemeClr val="lt1"/>
              </a:buClr>
              <a:buSzPts val="1300"/>
              <a:buFont typeface="Arial"/>
              <a:buChar char="●"/>
            </a:pPr>
            <a:r>
              <a:rPr lang="en" sz="1300"/>
              <a:t>Register any of the elements that are part of this template as a trademark or logo, or register it as a work in an intellectual property registry or similar.</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4" name="Shape 814"/>
        <p:cNvGrpSpPr/>
        <p:nvPr/>
      </p:nvGrpSpPr>
      <p:grpSpPr>
        <a:xfrm>
          <a:off x="0" y="0"/>
          <a:ext cx="0" cy="0"/>
          <a:chOff x="0" y="0"/>
          <a:chExt cx="0" cy="0"/>
        </a:xfrm>
      </p:grpSpPr>
      <p:sp>
        <p:nvSpPr>
          <p:cNvPr id="815" name="Google Shape;815;p48"/>
          <p:cNvSpPr txBox="1"/>
          <p:nvPr/>
        </p:nvSpPr>
        <p:spPr>
          <a:xfrm>
            <a:off x="1248920" y="2189286"/>
            <a:ext cx="8240400" cy="1844400"/>
          </a:xfrm>
          <a:prstGeom prst="rect">
            <a:avLst/>
          </a:prstGeom>
          <a:noFill/>
          <a:ln>
            <a:noFill/>
          </a:ln>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solidFill>
                  <a:schemeClr val="lt1"/>
                </a:solidFill>
              </a:rPr>
              <a:t>Heebo</a:t>
            </a:r>
            <a:endParaRPr b="1" sz="1400">
              <a:solidFill>
                <a:schemeClr val="lt1"/>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3">
                  <a:extLst>
                    <a:ext uri="{A12FA001-AC4F-418D-AE19-62706E023703}">
                      <ahyp:hlinkClr val="tx"/>
                    </a:ext>
                  </a:extLst>
                </a:hlinkClick>
              </a:rPr>
              <a:t>https://fonts.google.com/specimen/Heebo</a:t>
            </a:r>
            <a:r>
              <a:rPr lang="en" sz="1400">
                <a:solidFill>
                  <a:schemeClr val="lt1"/>
                </a:solidFill>
              </a:rPr>
              <a:t>)</a:t>
            </a:r>
            <a:endParaRPr sz="1400">
              <a:solidFill>
                <a:schemeClr val="lt1"/>
              </a:solidFill>
            </a:endParaRPr>
          </a:p>
          <a:p>
            <a:pPr indent="0" lvl="0" marL="0" rtl="0" algn="ctr">
              <a:lnSpc>
                <a:spcPct val="115000"/>
              </a:lnSpc>
              <a:spcBef>
                <a:spcPts val="0"/>
              </a:spcBef>
              <a:spcAft>
                <a:spcPts val="0"/>
              </a:spcAft>
              <a:buNone/>
            </a:pPr>
            <a:r>
              <a:t/>
            </a:r>
            <a:endParaRPr sz="1000">
              <a:solidFill>
                <a:schemeClr val="lt1"/>
              </a:solidFill>
            </a:endParaRPr>
          </a:p>
          <a:p>
            <a:pPr indent="0" lvl="0" marL="0" rtl="0" algn="ctr">
              <a:lnSpc>
                <a:spcPct val="115000"/>
              </a:lnSpc>
              <a:spcBef>
                <a:spcPts val="0"/>
              </a:spcBef>
              <a:spcAft>
                <a:spcPts val="0"/>
              </a:spcAft>
              <a:buNone/>
            </a:pPr>
            <a:r>
              <a:rPr b="1" lang="en">
                <a:solidFill>
                  <a:schemeClr val="lt1"/>
                </a:solidFill>
              </a:rPr>
              <a:t>Barlow</a:t>
            </a:r>
            <a:endParaRPr b="1" sz="1400">
              <a:solidFill>
                <a:schemeClr val="lt1"/>
              </a:solidFill>
            </a:endParaRPr>
          </a:p>
          <a:p>
            <a:pPr indent="0" lvl="0" marL="0" rtl="0" algn="ctr">
              <a:lnSpc>
                <a:spcPct val="115000"/>
              </a:lnSpc>
              <a:spcBef>
                <a:spcPts val="0"/>
              </a:spcBef>
              <a:spcAft>
                <a:spcPts val="0"/>
              </a:spcAft>
              <a:buNone/>
            </a:pPr>
            <a:r>
              <a:rPr lang="en" sz="1400">
                <a:solidFill>
                  <a:schemeClr val="lt1"/>
                </a:solidFill>
              </a:rPr>
              <a:t>(</a:t>
            </a:r>
            <a:r>
              <a:rPr lang="en">
                <a:solidFill>
                  <a:schemeClr val="lt1"/>
                </a:solidFill>
                <a:uFill>
                  <a:noFill/>
                </a:uFill>
                <a:hlinkClick r:id="rId4">
                  <a:extLst>
                    <a:ext uri="{A12FA001-AC4F-418D-AE19-62706E023703}">
                      <ahyp:hlinkClr val="tx"/>
                    </a:ext>
                  </a:extLst>
                </a:hlinkClick>
              </a:rPr>
              <a:t>https://fonts.google.com/specimen/Barlow</a:t>
            </a:r>
            <a:r>
              <a:rPr lang="en" sz="1400">
                <a:solidFill>
                  <a:schemeClr val="lt1"/>
                </a:solidFill>
              </a:rPr>
              <a:t>)</a:t>
            </a:r>
            <a:endParaRPr sz="1400">
              <a:solidFill>
                <a:schemeClr val="lt1"/>
              </a:solidFill>
            </a:endParaRPr>
          </a:p>
        </p:txBody>
      </p:sp>
      <p:sp>
        <p:nvSpPr>
          <p:cNvPr id="816" name="Google Shape;816;p48"/>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latin typeface="Arial"/>
                <a:ea typeface="Arial"/>
                <a:cs typeface="Arial"/>
                <a:sym typeface="Arial"/>
              </a:rPr>
              <a:t>Fonts &amp; colors used</a:t>
            </a:r>
            <a:endParaRPr/>
          </a:p>
        </p:txBody>
      </p:sp>
      <p:sp>
        <p:nvSpPr>
          <p:cNvPr id="817" name="Google Shape;817;p48"/>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This presentation has been made using the following fonts:</a:t>
            </a:r>
            <a:endParaRPr/>
          </a:p>
        </p:txBody>
      </p:sp>
      <p:sp>
        <p:nvSpPr>
          <p:cNvPr id="818" name="Google Shape;818;p48"/>
          <p:cNvSpPr/>
          <p:nvPr/>
        </p:nvSpPr>
        <p:spPr>
          <a:xfrm>
            <a:off x="2619809" y="4263750"/>
            <a:ext cx="1085100" cy="1034100"/>
          </a:xfrm>
          <a:prstGeom prst="roundRect">
            <a:avLst>
              <a:gd fmla="val 16667" name="adj"/>
            </a:avLst>
          </a:prstGeom>
          <a:solidFill>
            <a:srgbClr val="000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8"/>
          <p:cNvSpPr/>
          <p:nvPr/>
        </p:nvSpPr>
        <p:spPr>
          <a:xfrm>
            <a:off x="4075562" y="4263750"/>
            <a:ext cx="1085100" cy="10341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8"/>
          <p:cNvSpPr/>
          <p:nvPr/>
        </p:nvSpPr>
        <p:spPr>
          <a:xfrm>
            <a:off x="5531316" y="4263750"/>
            <a:ext cx="1085100" cy="1034100"/>
          </a:xfrm>
          <a:prstGeom prst="roundRect">
            <a:avLst>
              <a:gd fmla="val 16667" name="adj"/>
            </a:avLst>
          </a:prstGeom>
          <a:solidFill>
            <a:srgbClr val="D6D6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8"/>
          <p:cNvSpPr txBox="1"/>
          <p:nvPr/>
        </p:nvSpPr>
        <p:spPr>
          <a:xfrm>
            <a:off x="2619809"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#000000</a:t>
            </a:r>
            <a:endParaRPr sz="1000">
              <a:solidFill>
                <a:srgbClr val="FFFFFF"/>
              </a:solidFill>
            </a:endParaRPr>
          </a:p>
        </p:txBody>
      </p:sp>
      <p:sp>
        <p:nvSpPr>
          <p:cNvPr id="822" name="Google Shape;822;p48"/>
          <p:cNvSpPr txBox="1"/>
          <p:nvPr/>
        </p:nvSpPr>
        <p:spPr>
          <a:xfrm>
            <a:off x="4075570"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823" name="Google Shape;823;p48"/>
          <p:cNvSpPr txBox="1"/>
          <p:nvPr/>
        </p:nvSpPr>
        <p:spPr>
          <a:xfrm>
            <a:off x="5531330"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#d6d6d6</a:t>
            </a:r>
            <a:endParaRPr sz="1000">
              <a:solidFill>
                <a:schemeClr val="dk1"/>
              </a:solidFill>
            </a:endParaRPr>
          </a:p>
        </p:txBody>
      </p:sp>
      <p:sp>
        <p:nvSpPr>
          <p:cNvPr id="824" name="Google Shape;824;p48"/>
          <p:cNvSpPr/>
          <p:nvPr/>
        </p:nvSpPr>
        <p:spPr>
          <a:xfrm>
            <a:off x="6987091" y="4263750"/>
            <a:ext cx="1085100" cy="1034100"/>
          </a:xfrm>
          <a:prstGeom prst="roundRect">
            <a:avLst>
              <a:gd fmla="val 16667" name="adj"/>
            </a:avLst>
          </a:prstGeom>
          <a:solidFill>
            <a:srgbClr val="72727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8"/>
          <p:cNvSpPr txBox="1"/>
          <p:nvPr/>
        </p:nvSpPr>
        <p:spPr>
          <a:xfrm>
            <a:off x="6987091" y="4479066"/>
            <a:ext cx="1085100" cy="603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#727272</a:t>
            </a:r>
            <a:endParaRPr sz="1000">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29" name="Shape 829"/>
        <p:cNvGrpSpPr/>
        <p:nvPr/>
      </p:nvGrpSpPr>
      <p:grpSpPr>
        <a:xfrm>
          <a:off x="0" y="0"/>
          <a:ext cx="0" cy="0"/>
          <a:chOff x="0" y="0"/>
          <a:chExt cx="0" cy="0"/>
        </a:xfrm>
      </p:grpSpPr>
      <p:sp>
        <p:nvSpPr>
          <p:cNvPr id="830" name="Google Shape;830;p49"/>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Storyset</a:t>
            </a:r>
            <a:endParaRPr/>
          </a:p>
        </p:txBody>
      </p:sp>
      <p:sp>
        <p:nvSpPr>
          <p:cNvPr id="831" name="Google Shape;831;p49"/>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rPr>
              <a:t> h</a:t>
            </a:r>
            <a:r>
              <a:rPr lang="en">
                <a:solidFill>
                  <a:srgbClr val="869FB2"/>
                </a:solidFill>
                <a:uFill>
                  <a:noFill/>
                </a:uFill>
                <a:hlinkClick r:id="rId3">
                  <a:extLst>
                    <a:ext uri="{A12FA001-AC4F-418D-AE19-62706E023703}">
                      <ahyp:hlinkClr val="tx"/>
                    </a:ext>
                  </a:extLst>
                </a:hlinkClick>
              </a:rPr>
              <a:t>ow it works.</a:t>
            </a:r>
            <a:endParaRPr/>
          </a:p>
        </p:txBody>
      </p:sp>
      <p:pic>
        <p:nvPicPr>
          <p:cNvPr id="832" name="Google Shape;832;p49"/>
          <p:cNvPicPr preferRelativeResize="0"/>
          <p:nvPr/>
        </p:nvPicPr>
        <p:blipFill rotWithShape="1">
          <a:blip r:embed="rId4">
            <a:alphaModFix/>
          </a:blip>
          <a:srcRect b="16540" l="0" r="0" t="16547"/>
          <a:stretch/>
        </p:blipFill>
        <p:spPr>
          <a:xfrm>
            <a:off x="624427" y="4491739"/>
            <a:ext cx="1868005" cy="1249905"/>
          </a:xfrm>
          <a:prstGeom prst="rect">
            <a:avLst/>
          </a:prstGeom>
          <a:noFill/>
          <a:ln>
            <a:noFill/>
          </a:ln>
        </p:spPr>
      </p:pic>
      <p:sp>
        <p:nvSpPr>
          <p:cNvPr id="833" name="Google Shape;833;p49">
            <a:hlinkClick r:id="rId5"/>
          </p:cNvPr>
          <p:cNvSpPr txBox="1"/>
          <p:nvPr/>
        </p:nvSpPr>
        <p:spPr>
          <a:xfrm>
            <a:off x="818841"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6">
                  <a:extLst>
                    <a:ext uri="{A12FA001-AC4F-418D-AE19-62706E023703}">
                      <ahyp:hlinkClr val="tx"/>
                    </a:ext>
                  </a:extLst>
                </a:hlinkClick>
              </a:rPr>
              <a:t>Pana</a:t>
            </a:r>
            <a:endParaRPr sz="1500">
              <a:solidFill>
                <a:srgbClr val="869FB2"/>
              </a:solidFill>
            </a:endParaRPr>
          </a:p>
        </p:txBody>
      </p:sp>
      <p:sp>
        <p:nvSpPr>
          <p:cNvPr id="834" name="Google Shape;834;p49">
            <a:hlinkClick r:id="rId7"/>
          </p:cNvPr>
          <p:cNvSpPr txBox="1"/>
          <p:nvPr/>
        </p:nvSpPr>
        <p:spPr>
          <a:xfrm>
            <a:off x="269202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8">
                  <a:extLst>
                    <a:ext uri="{A12FA001-AC4F-418D-AE19-62706E023703}">
                      <ahyp:hlinkClr val="tx"/>
                    </a:ext>
                  </a:extLst>
                </a:hlinkClick>
              </a:rPr>
              <a:t>Amico</a:t>
            </a:r>
            <a:endParaRPr sz="1500">
              <a:solidFill>
                <a:srgbClr val="869FB2"/>
              </a:solidFill>
            </a:endParaRPr>
          </a:p>
        </p:txBody>
      </p:sp>
      <p:sp>
        <p:nvSpPr>
          <p:cNvPr id="835" name="Google Shape;835;p49">
            <a:hlinkClick r:id="rId9"/>
          </p:cNvPr>
          <p:cNvSpPr txBox="1"/>
          <p:nvPr/>
        </p:nvSpPr>
        <p:spPr>
          <a:xfrm>
            <a:off x="4565226"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0">
                  <a:extLst>
                    <a:ext uri="{A12FA001-AC4F-418D-AE19-62706E023703}">
                      <ahyp:hlinkClr val="tx"/>
                    </a:ext>
                  </a:extLst>
                </a:hlinkClick>
              </a:rPr>
              <a:t>Bro</a:t>
            </a:r>
            <a:endParaRPr sz="1500">
              <a:solidFill>
                <a:srgbClr val="869FB2"/>
              </a:solidFill>
            </a:endParaRPr>
          </a:p>
        </p:txBody>
      </p:sp>
      <p:sp>
        <p:nvSpPr>
          <p:cNvPr id="836" name="Google Shape;836;p49">
            <a:hlinkClick r:id="rId11"/>
          </p:cNvPr>
          <p:cNvSpPr txBox="1"/>
          <p:nvPr/>
        </p:nvSpPr>
        <p:spPr>
          <a:xfrm>
            <a:off x="6438394"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2">
                  <a:extLst>
                    <a:ext uri="{A12FA001-AC4F-418D-AE19-62706E023703}">
                      <ahyp:hlinkClr val="tx"/>
                    </a:ext>
                  </a:extLst>
                </a:hlinkClick>
              </a:rPr>
              <a:t>Rafiki</a:t>
            </a:r>
            <a:endParaRPr sz="1500">
              <a:solidFill>
                <a:srgbClr val="869FB2"/>
              </a:solidFill>
            </a:endParaRPr>
          </a:p>
        </p:txBody>
      </p:sp>
      <p:pic>
        <p:nvPicPr>
          <p:cNvPr id="837" name="Google Shape;837;p49"/>
          <p:cNvPicPr preferRelativeResize="0"/>
          <p:nvPr/>
        </p:nvPicPr>
        <p:blipFill rotWithShape="1">
          <a:blip r:embed="rId13">
            <a:alphaModFix/>
          </a:blip>
          <a:srcRect b="0" l="0" r="0" t="0"/>
          <a:stretch/>
        </p:blipFill>
        <p:spPr>
          <a:xfrm>
            <a:off x="2652336" y="4168775"/>
            <a:ext cx="1558605" cy="1558615"/>
          </a:xfrm>
          <a:prstGeom prst="rect">
            <a:avLst/>
          </a:prstGeom>
          <a:noFill/>
          <a:ln>
            <a:noFill/>
          </a:ln>
        </p:spPr>
      </p:pic>
      <p:pic>
        <p:nvPicPr>
          <p:cNvPr id="838" name="Google Shape;838;p49"/>
          <p:cNvPicPr preferRelativeResize="0"/>
          <p:nvPr/>
        </p:nvPicPr>
        <p:blipFill rotWithShape="1">
          <a:blip r:embed="rId14">
            <a:alphaModFix/>
          </a:blip>
          <a:srcRect b="6377" l="0" r="0" t="6377"/>
          <a:stretch/>
        </p:blipFill>
        <p:spPr>
          <a:xfrm>
            <a:off x="4418586" y="4310223"/>
            <a:ext cx="1683830" cy="1469075"/>
          </a:xfrm>
          <a:prstGeom prst="rect">
            <a:avLst/>
          </a:prstGeom>
          <a:noFill/>
          <a:ln>
            <a:noFill/>
          </a:ln>
        </p:spPr>
      </p:pic>
      <p:pic>
        <p:nvPicPr>
          <p:cNvPr id="839" name="Google Shape;839;p49"/>
          <p:cNvPicPr preferRelativeResize="0"/>
          <p:nvPr/>
        </p:nvPicPr>
        <p:blipFill rotWithShape="1">
          <a:blip r:embed="rId15">
            <a:alphaModFix/>
          </a:blip>
          <a:srcRect b="9256" l="0" r="0" t="9256"/>
          <a:stretch/>
        </p:blipFill>
        <p:spPr>
          <a:xfrm>
            <a:off x="6247460" y="4367208"/>
            <a:ext cx="1683805" cy="1372085"/>
          </a:xfrm>
          <a:prstGeom prst="rect">
            <a:avLst/>
          </a:prstGeom>
          <a:noFill/>
          <a:ln>
            <a:noFill/>
          </a:ln>
        </p:spPr>
      </p:pic>
      <p:pic>
        <p:nvPicPr>
          <p:cNvPr id="840" name="Google Shape;840;p49"/>
          <p:cNvPicPr preferRelativeResize="0"/>
          <p:nvPr/>
        </p:nvPicPr>
        <p:blipFill rotWithShape="1">
          <a:blip r:embed="rId16">
            <a:alphaModFix/>
          </a:blip>
          <a:srcRect b="14844" l="0" r="0" t="14837"/>
          <a:stretch/>
        </p:blipFill>
        <p:spPr>
          <a:xfrm>
            <a:off x="7978510" y="4300213"/>
            <a:ext cx="2089140" cy="1469090"/>
          </a:xfrm>
          <a:prstGeom prst="rect">
            <a:avLst/>
          </a:prstGeom>
          <a:noFill/>
          <a:ln>
            <a:noFill/>
          </a:ln>
        </p:spPr>
      </p:pic>
      <p:sp>
        <p:nvSpPr>
          <p:cNvPr id="841" name="Google Shape;841;p49">
            <a:hlinkClick r:id="rId17"/>
          </p:cNvPr>
          <p:cNvSpPr txBox="1"/>
          <p:nvPr/>
        </p:nvSpPr>
        <p:spPr>
          <a:xfrm>
            <a:off x="8311579" y="5988888"/>
            <a:ext cx="1479300" cy="3702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500">
                <a:solidFill>
                  <a:srgbClr val="869FB2"/>
                </a:solidFill>
                <a:uFill>
                  <a:noFill/>
                </a:uFill>
                <a:hlinkClick r:id="rId18">
                  <a:extLst>
                    <a:ext uri="{A12FA001-AC4F-418D-AE19-62706E023703}">
                      <ahyp:hlinkClr val="tx"/>
                    </a:ext>
                  </a:extLst>
                </a:hlinkClick>
              </a:rPr>
              <a:t>Cuate</a:t>
            </a:r>
            <a:endParaRPr sz="1500">
              <a:solidFill>
                <a:srgbClr val="8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2"/>
          <p:cNvSpPr txBox="1"/>
          <p:nvPr>
            <p:ph idx="4"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Table of contents</a:t>
            </a:r>
            <a:endParaRPr/>
          </a:p>
        </p:txBody>
      </p:sp>
      <p:sp>
        <p:nvSpPr>
          <p:cNvPr id="243" name="Google Shape;243;p32"/>
          <p:cNvSpPr txBox="1"/>
          <p:nvPr>
            <p:ph type="title"/>
          </p:nvPr>
        </p:nvSpPr>
        <p:spPr>
          <a:xfrm>
            <a:off x="1020303" y="3553325"/>
            <a:ext cx="4219800" cy="6027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Part</a:t>
            </a:r>
            <a:r>
              <a:rPr lang="en"/>
              <a:t> 01</a:t>
            </a:r>
            <a:endParaRPr/>
          </a:p>
        </p:txBody>
      </p:sp>
      <p:sp>
        <p:nvSpPr>
          <p:cNvPr id="244" name="Google Shape;244;p32"/>
          <p:cNvSpPr txBox="1"/>
          <p:nvPr>
            <p:ph idx="2" type="title"/>
          </p:nvPr>
        </p:nvSpPr>
        <p:spPr>
          <a:xfrm>
            <a:off x="5449197" y="3553325"/>
            <a:ext cx="4222500" cy="6036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Part</a:t>
            </a:r>
            <a:r>
              <a:rPr lang="en"/>
              <a:t> 02</a:t>
            </a:r>
            <a:endParaRPr/>
          </a:p>
        </p:txBody>
      </p:sp>
      <p:sp>
        <p:nvSpPr>
          <p:cNvPr id="245" name="Google Shape;245;p32"/>
          <p:cNvSpPr txBox="1"/>
          <p:nvPr>
            <p:ph idx="1" type="subTitle"/>
          </p:nvPr>
        </p:nvSpPr>
        <p:spPr>
          <a:xfrm>
            <a:off x="1019250" y="4033340"/>
            <a:ext cx="4221900" cy="7398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Objectives</a:t>
            </a:r>
            <a:r>
              <a:rPr lang="en"/>
              <a:t> of the activity</a:t>
            </a:r>
            <a:endParaRPr/>
          </a:p>
        </p:txBody>
      </p:sp>
      <p:sp>
        <p:nvSpPr>
          <p:cNvPr id="246" name="Google Shape;246;p32"/>
          <p:cNvSpPr txBox="1"/>
          <p:nvPr>
            <p:ph idx="3" type="subTitle"/>
          </p:nvPr>
        </p:nvSpPr>
        <p:spPr>
          <a:xfrm>
            <a:off x="5448147" y="4029301"/>
            <a:ext cx="4224600" cy="739800"/>
          </a:xfrm>
          <a:prstGeom prst="rect">
            <a:avLst/>
          </a:prstGeom>
        </p:spPr>
        <p:txBody>
          <a:bodyPr anchorCtr="0" anchor="ctr" bIns="116050" lIns="116050" spcFirstLastPara="1" rIns="116050" wrap="square" tIns="116050">
            <a:noAutofit/>
          </a:bodyPr>
          <a:lstStyle/>
          <a:p>
            <a:pPr indent="0" lvl="0" marL="0" rtl="0" algn="ctr">
              <a:spcBef>
                <a:spcPts val="0"/>
              </a:spcBef>
              <a:spcAft>
                <a:spcPts val="0"/>
              </a:spcAft>
              <a:buNone/>
            </a:pPr>
            <a:r>
              <a:rPr lang="en"/>
              <a:t>Phases of the activity</a:t>
            </a:r>
            <a:endParaRPr/>
          </a:p>
        </p:txBody>
      </p:sp>
      <p:grpSp>
        <p:nvGrpSpPr>
          <p:cNvPr id="247" name="Google Shape;247;p32"/>
          <p:cNvGrpSpPr/>
          <p:nvPr/>
        </p:nvGrpSpPr>
        <p:grpSpPr>
          <a:xfrm>
            <a:off x="7341632" y="2985144"/>
            <a:ext cx="437629" cy="472012"/>
            <a:chOff x="7564960" y="2740728"/>
            <a:chExt cx="437629" cy="472012"/>
          </a:xfrm>
        </p:grpSpPr>
        <p:sp>
          <p:nvSpPr>
            <p:cNvPr id="248" name="Google Shape;248;p32"/>
            <p:cNvSpPr/>
            <p:nvPr/>
          </p:nvSpPr>
          <p:spPr>
            <a:xfrm>
              <a:off x="7691098" y="2854428"/>
              <a:ext cx="185395" cy="136649"/>
            </a:xfrm>
            <a:custGeom>
              <a:rect b="b" l="l" r="r" t="t"/>
              <a:pathLst>
                <a:path extrusionOk="0" h="3406" w="4621">
                  <a:moveTo>
                    <a:pt x="2310" y="1643"/>
                  </a:moveTo>
                  <a:cubicBezTo>
                    <a:pt x="2548" y="1643"/>
                    <a:pt x="2787" y="1738"/>
                    <a:pt x="3001" y="1881"/>
                  </a:cubicBezTo>
                  <a:cubicBezTo>
                    <a:pt x="3120" y="2024"/>
                    <a:pt x="3144" y="2239"/>
                    <a:pt x="3025" y="2381"/>
                  </a:cubicBezTo>
                  <a:cubicBezTo>
                    <a:pt x="2960" y="2472"/>
                    <a:pt x="2861" y="2513"/>
                    <a:pt x="2760" y="2513"/>
                  </a:cubicBezTo>
                  <a:cubicBezTo>
                    <a:pt x="2675" y="2513"/>
                    <a:pt x="2590" y="2484"/>
                    <a:pt x="2525" y="2429"/>
                  </a:cubicBezTo>
                  <a:cubicBezTo>
                    <a:pt x="2465" y="2370"/>
                    <a:pt x="2382" y="2340"/>
                    <a:pt x="2298" y="2340"/>
                  </a:cubicBezTo>
                  <a:cubicBezTo>
                    <a:pt x="2215" y="2340"/>
                    <a:pt x="2132" y="2370"/>
                    <a:pt x="2072" y="2429"/>
                  </a:cubicBezTo>
                  <a:cubicBezTo>
                    <a:pt x="2007" y="2484"/>
                    <a:pt x="1926" y="2513"/>
                    <a:pt x="1847" y="2513"/>
                  </a:cubicBezTo>
                  <a:cubicBezTo>
                    <a:pt x="1753" y="2513"/>
                    <a:pt x="1660" y="2472"/>
                    <a:pt x="1596" y="2381"/>
                  </a:cubicBezTo>
                  <a:cubicBezTo>
                    <a:pt x="1477" y="2239"/>
                    <a:pt x="1501" y="2024"/>
                    <a:pt x="1620" y="1881"/>
                  </a:cubicBezTo>
                  <a:cubicBezTo>
                    <a:pt x="1810" y="1715"/>
                    <a:pt x="2048" y="1643"/>
                    <a:pt x="2310" y="1643"/>
                  </a:cubicBezTo>
                  <a:close/>
                  <a:moveTo>
                    <a:pt x="2310" y="0"/>
                  </a:moveTo>
                  <a:cubicBezTo>
                    <a:pt x="1620" y="476"/>
                    <a:pt x="834" y="834"/>
                    <a:pt x="0" y="881"/>
                  </a:cubicBezTo>
                  <a:lnTo>
                    <a:pt x="0" y="1119"/>
                  </a:lnTo>
                  <a:cubicBezTo>
                    <a:pt x="0" y="2381"/>
                    <a:pt x="1024" y="3406"/>
                    <a:pt x="2310" y="3406"/>
                  </a:cubicBezTo>
                  <a:cubicBezTo>
                    <a:pt x="3596" y="3406"/>
                    <a:pt x="4620" y="2358"/>
                    <a:pt x="4620" y="1119"/>
                  </a:cubicBezTo>
                  <a:lnTo>
                    <a:pt x="4620" y="881"/>
                  </a:lnTo>
                  <a:cubicBezTo>
                    <a:pt x="3811" y="810"/>
                    <a:pt x="3001" y="453"/>
                    <a:pt x="231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2"/>
            <p:cNvSpPr/>
            <p:nvPr/>
          </p:nvSpPr>
          <p:spPr>
            <a:xfrm>
              <a:off x="7734066" y="3063654"/>
              <a:ext cx="98454" cy="86980"/>
            </a:xfrm>
            <a:custGeom>
              <a:rect b="b" l="l" r="r" t="t"/>
              <a:pathLst>
                <a:path extrusionOk="0" h="2168" w="2454">
                  <a:moveTo>
                    <a:pt x="739" y="0"/>
                  </a:moveTo>
                  <a:cubicBezTo>
                    <a:pt x="311" y="0"/>
                    <a:pt x="1" y="334"/>
                    <a:pt x="1" y="739"/>
                  </a:cubicBezTo>
                  <a:lnTo>
                    <a:pt x="1" y="1620"/>
                  </a:lnTo>
                  <a:cubicBezTo>
                    <a:pt x="42" y="1616"/>
                    <a:pt x="82" y="1614"/>
                    <a:pt x="123" y="1614"/>
                  </a:cubicBezTo>
                  <a:cubicBezTo>
                    <a:pt x="557" y="1614"/>
                    <a:pt x="978" y="1841"/>
                    <a:pt x="1239" y="2168"/>
                  </a:cubicBezTo>
                  <a:cubicBezTo>
                    <a:pt x="1477" y="1822"/>
                    <a:pt x="1891" y="1613"/>
                    <a:pt x="2322" y="1613"/>
                  </a:cubicBezTo>
                  <a:cubicBezTo>
                    <a:pt x="2366" y="1613"/>
                    <a:pt x="2410" y="1615"/>
                    <a:pt x="2454" y="1620"/>
                  </a:cubicBezTo>
                  <a:lnTo>
                    <a:pt x="2454" y="739"/>
                  </a:lnTo>
                  <a:cubicBezTo>
                    <a:pt x="2454" y="334"/>
                    <a:pt x="2144" y="0"/>
                    <a:pt x="17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2"/>
            <p:cNvSpPr/>
            <p:nvPr/>
          </p:nvSpPr>
          <p:spPr>
            <a:xfrm>
              <a:off x="7927083" y="2805482"/>
              <a:ext cx="75506" cy="110490"/>
            </a:xfrm>
            <a:custGeom>
              <a:rect b="b" l="l" r="r" t="t"/>
              <a:pathLst>
                <a:path extrusionOk="0" h="2754" w="1882">
                  <a:moveTo>
                    <a:pt x="1194" y="1"/>
                  </a:moveTo>
                  <a:cubicBezTo>
                    <a:pt x="1095" y="1"/>
                    <a:pt x="997" y="43"/>
                    <a:pt x="929" y="125"/>
                  </a:cubicBezTo>
                  <a:lnTo>
                    <a:pt x="96" y="1172"/>
                  </a:lnTo>
                  <a:cubicBezTo>
                    <a:pt x="0" y="1291"/>
                    <a:pt x="0" y="1458"/>
                    <a:pt x="96" y="1577"/>
                  </a:cubicBezTo>
                  <a:cubicBezTo>
                    <a:pt x="143" y="1673"/>
                    <a:pt x="262" y="1744"/>
                    <a:pt x="381" y="1744"/>
                  </a:cubicBezTo>
                  <a:lnTo>
                    <a:pt x="810" y="1744"/>
                  </a:lnTo>
                  <a:lnTo>
                    <a:pt x="429" y="2220"/>
                  </a:lnTo>
                  <a:cubicBezTo>
                    <a:pt x="310" y="2363"/>
                    <a:pt x="334" y="2577"/>
                    <a:pt x="477" y="2697"/>
                  </a:cubicBezTo>
                  <a:cubicBezTo>
                    <a:pt x="534" y="2735"/>
                    <a:pt x="602" y="2754"/>
                    <a:pt x="672" y="2754"/>
                  </a:cubicBezTo>
                  <a:cubicBezTo>
                    <a:pt x="776" y="2754"/>
                    <a:pt x="882" y="2711"/>
                    <a:pt x="953" y="2625"/>
                  </a:cubicBezTo>
                  <a:cubicBezTo>
                    <a:pt x="977" y="2601"/>
                    <a:pt x="1787" y="1577"/>
                    <a:pt x="1810" y="1553"/>
                  </a:cubicBezTo>
                  <a:cubicBezTo>
                    <a:pt x="1882" y="1434"/>
                    <a:pt x="1858" y="1268"/>
                    <a:pt x="1763" y="1149"/>
                  </a:cubicBezTo>
                  <a:cubicBezTo>
                    <a:pt x="1691" y="1077"/>
                    <a:pt x="1620" y="1030"/>
                    <a:pt x="1501" y="1030"/>
                  </a:cubicBezTo>
                  <a:lnTo>
                    <a:pt x="1072" y="1030"/>
                  </a:lnTo>
                  <a:lnTo>
                    <a:pt x="1453" y="553"/>
                  </a:lnTo>
                  <a:cubicBezTo>
                    <a:pt x="1572" y="387"/>
                    <a:pt x="1548" y="196"/>
                    <a:pt x="1405" y="77"/>
                  </a:cubicBezTo>
                  <a:cubicBezTo>
                    <a:pt x="1344" y="25"/>
                    <a:pt x="1269" y="1"/>
                    <a:pt x="11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32"/>
            <p:cNvSpPr/>
            <p:nvPr/>
          </p:nvSpPr>
          <p:spPr>
            <a:xfrm>
              <a:off x="7564960" y="2749113"/>
              <a:ext cx="75546" cy="111173"/>
            </a:xfrm>
            <a:custGeom>
              <a:rect b="b" l="l" r="r" t="t"/>
              <a:pathLst>
                <a:path extrusionOk="0" h="2771" w="1883">
                  <a:moveTo>
                    <a:pt x="1194" y="1"/>
                  </a:moveTo>
                  <a:cubicBezTo>
                    <a:pt x="1095" y="1"/>
                    <a:pt x="997" y="43"/>
                    <a:pt x="930" y="125"/>
                  </a:cubicBezTo>
                  <a:lnTo>
                    <a:pt x="96" y="1172"/>
                  </a:lnTo>
                  <a:cubicBezTo>
                    <a:pt x="1" y="1291"/>
                    <a:pt x="1" y="1482"/>
                    <a:pt x="96" y="1601"/>
                  </a:cubicBezTo>
                  <a:cubicBezTo>
                    <a:pt x="167" y="1672"/>
                    <a:pt x="287" y="1744"/>
                    <a:pt x="406" y="1744"/>
                  </a:cubicBezTo>
                  <a:lnTo>
                    <a:pt x="810" y="1744"/>
                  </a:lnTo>
                  <a:lnTo>
                    <a:pt x="429" y="2220"/>
                  </a:lnTo>
                  <a:cubicBezTo>
                    <a:pt x="310" y="2363"/>
                    <a:pt x="334" y="2577"/>
                    <a:pt x="477" y="2696"/>
                  </a:cubicBezTo>
                  <a:cubicBezTo>
                    <a:pt x="527" y="2746"/>
                    <a:pt x="593" y="2771"/>
                    <a:pt x="662" y="2771"/>
                  </a:cubicBezTo>
                  <a:cubicBezTo>
                    <a:pt x="758" y="2771"/>
                    <a:pt x="860" y="2722"/>
                    <a:pt x="930" y="2625"/>
                  </a:cubicBezTo>
                  <a:cubicBezTo>
                    <a:pt x="953" y="2601"/>
                    <a:pt x="1763" y="1601"/>
                    <a:pt x="1787" y="1553"/>
                  </a:cubicBezTo>
                  <a:cubicBezTo>
                    <a:pt x="1882" y="1434"/>
                    <a:pt x="1858" y="1268"/>
                    <a:pt x="1763" y="1149"/>
                  </a:cubicBezTo>
                  <a:cubicBezTo>
                    <a:pt x="1715" y="1077"/>
                    <a:pt x="1620" y="1029"/>
                    <a:pt x="1501" y="1029"/>
                  </a:cubicBezTo>
                  <a:lnTo>
                    <a:pt x="1072" y="1029"/>
                  </a:lnTo>
                  <a:lnTo>
                    <a:pt x="1477" y="553"/>
                  </a:lnTo>
                  <a:cubicBezTo>
                    <a:pt x="1596" y="410"/>
                    <a:pt x="1549" y="196"/>
                    <a:pt x="1406" y="77"/>
                  </a:cubicBezTo>
                  <a:cubicBezTo>
                    <a:pt x="1344" y="25"/>
                    <a:pt x="1269" y="1"/>
                    <a:pt x="11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32"/>
            <p:cNvSpPr/>
            <p:nvPr/>
          </p:nvSpPr>
          <p:spPr>
            <a:xfrm>
              <a:off x="7677898" y="2740728"/>
              <a:ext cx="211874" cy="121604"/>
            </a:xfrm>
            <a:custGeom>
              <a:rect b="b" l="l" r="r" t="t"/>
              <a:pathLst>
                <a:path extrusionOk="0" h="3031" w="5281">
                  <a:moveTo>
                    <a:pt x="2639" y="0"/>
                  </a:moveTo>
                  <a:cubicBezTo>
                    <a:pt x="1210" y="0"/>
                    <a:pt x="43" y="1167"/>
                    <a:pt x="43" y="2596"/>
                  </a:cubicBezTo>
                  <a:cubicBezTo>
                    <a:pt x="0" y="2813"/>
                    <a:pt x="135" y="3031"/>
                    <a:pt x="376" y="3031"/>
                  </a:cubicBezTo>
                  <a:cubicBezTo>
                    <a:pt x="399" y="3031"/>
                    <a:pt x="423" y="3029"/>
                    <a:pt x="448" y="3025"/>
                  </a:cubicBezTo>
                  <a:cubicBezTo>
                    <a:pt x="1568" y="2810"/>
                    <a:pt x="2282" y="2310"/>
                    <a:pt x="2639" y="1977"/>
                  </a:cubicBezTo>
                  <a:cubicBezTo>
                    <a:pt x="2996" y="2310"/>
                    <a:pt x="3711" y="2834"/>
                    <a:pt x="4854" y="3025"/>
                  </a:cubicBezTo>
                  <a:cubicBezTo>
                    <a:pt x="4873" y="3029"/>
                    <a:pt x="4892" y="3031"/>
                    <a:pt x="4910" y="3031"/>
                  </a:cubicBezTo>
                  <a:cubicBezTo>
                    <a:pt x="5104" y="3031"/>
                    <a:pt x="5281" y="2815"/>
                    <a:pt x="5259" y="2620"/>
                  </a:cubicBezTo>
                  <a:cubicBezTo>
                    <a:pt x="5259" y="1191"/>
                    <a:pt x="4092" y="0"/>
                    <a:pt x="266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2"/>
            <p:cNvSpPr/>
            <p:nvPr/>
          </p:nvSpPr>
          <p:spPr>
            <a:xfrm>
              <a:off x="7598420" y="2975751"/>
              <a:ext cx="371712" cy="236989"/>
            </a:xfrm>
            <a:custGeom>
              <a:rect b="b" l="l" r="r" t="t"/>
              <a:pathLst>
                <a:path extrusionOk="0" h="5907" w="9265">
                  <a:moveTo>
                    <a:pt x="2501" y="0"/>
                  </a:moveTo>
                  <a:cubicBezTo>
                    <a:pt x="1072" y="310"/>
                    <a:pt x="0" y="1596"/>
                    <a:pt x="0" y="3144"/>
                  </a:cubicBezTo>
                  <a:lnTo>
                    <a:pt x="0" y="4549"/>
                  </a:lnTo>
                  <a:cubicBezTo>
                    <a:pt x="0" y="5287"/>
                    <a:pt x="596" y="5906"/>
                    <a:pt x="1382" y="5906"/>
                  </a:cubicBezTo>
                  <a:lnTo>
                    <a:pt x="3549" y="5906"/>
                  </a:lnTo>
                  <a:cubicBezTo>
                    <a:pt x="3930" y="5906"/>
                    <a:pt x="4263" y="5597"/>
                    <a:pt x="4263" y="5192"/>
                  </a:cubicBezTo>
                  <a:cubicBezTo>
                    <a:pt x="4263" y="4811"/>
                    <a:pt x="3930" y="4478"/>
                    <a:pt x="3549" y="4478"/>
                  </a:cubicBezTo>
                  <a:lnTo>
                    <a:pt x="1501" y="4478"/>
                  </a:lnTo>
                  <a:cubicBezTo>
                    <a:pt x="1310" y="4478"/>
                    <a:pt x="1143" y="4335"/>
                    <a:pt x="1143" y="4120"/>
                  </a:cubicBezTo>
                  <a:lnTo>
                    <a:pt x="1143" y="2501"/>
                  </a:lnTo>
                  <a:cubicBezTo>
                    <a:pt x="1143" y="2310"/>
                    <a:pt x="1286" y="2144"/>
                    <a:pt x="1501" y="2144"/>
                  </a:cubicBezTo>
                  <a:cubicBezTo>
                    <a:pt x="1667" y="2144"/>
                    <a:pt x="1858" y="2287"/>
                    <a:pt x="1858" y="2501"/>
                  </a:cubicBezTo>
                  <a:lnTo>
                    <a:pt x="1858" y="3811"/>
                  </a:lnTo>
                  <a:lnTo>
                    <a:pt x="2691" y="3811"/>
                  </a:lnTo>
                  <a:lnTo>
                    <a:pt x="2691" y="2930"/>
                  </a:lnTo>
                  <a:cubicBezTo>
                    <a:pt x="2691" y="2144"/>
                    <a:pt x="3334" y="1477"/>
                    <a:pt x="4144" y="1477"/>
                  </a:cubicBezTo>
                  <a:lnTo>
                    <a:pt x="5120" y="1477"/>
                  </a:lnTo>
                  <a:cubicBezTo>
                    <a:pt x="5930" y="1477"/>
                    <a:pt x="6597" y="2144"/>
                    <a:pt x="6597" y="2930"/>
                  </a:cubicBezTo>
                  <a:lnTo>
                    <a:pt x="6597" y="3811"/>
                  </a:lnTo>
                  <a:lnTo>
                    <a:pt x="7430" y="3811"/>
                  </a:lnTo>
                  <a:lnTo>
                    <a:pt x="7430" y="2501"/>
                  </a:lnTo>
                  <a:cubicBezTo>
                    <a:pt x="7430" y="2310"/>
                    <a:pt x="7573" y="2144"/>
                    <a:pt x="7788" y="2144"/>
                  </a:cubicBezTo>
                  <a:cubicBezTo>
                    <a:pt x="7954" y="2144"/>
                    <a:pt x="8145" y="2287"/>
                    <a:pt x="8145" y="2501"/>
                  </a:cubicBezTo>
                  <a:lnTo>
                    <a:pt x="8145" y="4120"/>
                  </a:lnTo>
                  <a:cubicBezTo>
                    <a:pt x="8145" y="4311"/>
                    <a:pt x="7978" y="4478"/>
                    <a:pt x="7788" y="4478"/>
                  </a:cubicBezTo>
                  <a:lnTo>
                    <a:pt x="5716" y="4478"/>
                  </a:lnTo>
                  <a:cubicBezTo>
                    <a:pt x="5335" y="4478"/>
                    <a:pt x="5001" y="4811"/>
                    <a:pt x="5001" y="5192"/>
                  </a:cubicBezTo>
                  <a:cubicBezTo>
                    <a:pt x="5001" y="5597"/>
                    <a:pt x="5335" y="5906"/>
                    <a:pt x="5716" y="5906"/>
                  </a:cubicBezTo>
                  <a:lnTo>
                    <a:pt x="7907" y="5906"/>
                  </a:lnTo>
                  <a:cubicBezTo>
                    <a:pt x="8645" y="5906"/>
                    <a:pt x="9264" y="5311"/>
                    <a:pt x="9264" y="4549"/>
                  </a:cubicBezTo>
                  <a:lnTo>
                    <a:pt x="9264" y="3144"/>
                  </a:lnTo>
                  <a:lnTo>
                    <a:pt x="9216" y="3144"/>
                  </a:lnTo>
                  <a:cubicBezTo>
                    <a:pt x="9216" y="1596"/>
                    <a:pt x="8145" y="310"/>
                    <a:pt x="6668" y="0"/>
                  </a:cubicBezTo>
                  <a:cubicBezTo>
                    <a:pt x="6121" y="524"/>
                    <a:pt x="5406" y="834"/>
                    <a:pt x="4620" y="834"/>
                  </a:cubicBezTo>
                  <a:lnTo>
                    <a:pt x="4596" y="834"/>
                  </a:lnTo>
                  <a:cubicBezTo>
                    <a:pt x="3787" y="834"/>
                    <a:pt x="3049" y="501"/>
                    <a:pt x="25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32"/>
          <p:cNvGrpSpPr/>
          <p:nvPr/>
        </p:nvGrpSpPr>
        <p:grpSpPr>
          <a:xfrm>
            <a:off x="2890847" y="2984904"/>
            <a:ext cx="478712" cy="472493"/>
            <a:chOff x="4615538" y="3486920"/>
            <a:chExt cx="478712" cy="472493"/>
          </a:xfrm>
        </p:grpSpPr>
        <p:sp>
          <p:nvSpPr>
            <p:cNvPr id="255" name="Google Shape;255;p32"/>
            <p:cNvSpPr/>
            <p:nvPr/>
          </p:nvSpPr>
          <p:spPr>
            <a:xfrm>
              <a:off x="4854413" y="3609928"/>
              <a:ext cx="86980" cy="84332"/>
            </a:xfrm>
            <a:custGeom>
              <a:rect b="b" l="l" r="r" t="t"/>
              <a:pathLst>
                <a:path extrusionOk="0" h="2102" w="2168">
                  <a:moveTo>
                    <a:pt x="426" y="1"/>
                  </a:moveTo>
                  <a:cubicBezTo>
                    <a:pt x="284" y="1"/>
                    <a:pt x="141" y="18"/>
                    <a:pt x="0" y="54"/>
                  </a:cubicBezTo>
                  <a:lnTo>
                    <a:pt x="2048" y="2102"/>
                  </a:lnTo>
                  <a:cubicBezTo>
                    <a:pt x="2167" y="1578"/>
                    <a:pt x="2024" y="935"/>
                    <a:pt x="1596" y="506"/>
                  </a:cubicBezTo>
                  <a:cubicBezTo>
                    <a:pt x="1273" y="166"/>
                    <a:pt x="856" y="1"/>
                    <a:pt x="4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2"/>
            <p:cNvSpPr/>
            <p:nvPr/>
          </p:nvSpPr>
          <p:spPr>
            <a:xfrm>
              <a:off x="4811404" y="3850929"/>
              <a:ext cx="111814" cy="108484"/>
            </a:xfrm>
            <a:custGeom>
              <a:rect b="b" l="l" r="r" t="t"/>
              <a:pathLst>
                <a:path extrusionOk="0" h="2704" w="2787">
                  <a:moveTo>
                    <a:pt x="1501" y="0"/>
                  </a:moveTo>
                  <a:cubicBezTo>
                    <a:pt x="1239" y="120"/>
                    <a:pt x="977" y="334"/>
                    <a:pt x="715" y="596"/>
                  </a:cubicBezTo>
                  <a:lnTo>
                    <a:pt x="0" y="1310"/>
                  </a:lnTo>
                  <a:lnTo>
                    <a:pt x="1286" y="2596"/>
                  </a:lnTo>
                  <a:cubicBezTo>
                    <a:pt x="1346" y="2668"/>
                    <a:pt x="1423" y="2703"/>
                    <a:pt x="1507" y="2703"/>
                  </a:cubicBezTo>
                  <a:cubicBezTo>
                    <a:pt x="1590" y="2703"/>
                    <a:pt x="1679" y="2668"/>
                    <a:pt x="1763" y="2596"/>
                  </a:cubicBezTo>
                  <a:lnTo>
                    <a:pt x="2715" y="1644"/>
                  </a:lnTo>
                  <a:cubicBezTo>
                    <a:pt x="2763" y="1572"/>
                    <a:pt x="2787" y="1477"/>
                    <a:pt x="2787" y="1405"/>
                  </a:cubicBezTo>
                  <a:cubicBezTo>
                    <a:pt x="2787" y="1310"/>
                    <a:pt x="2763" y="1215"/>
                    <a:pt x="2691" y="1191"/>
                  </a:cubicBezTo>
                  <a:lnTo>
                    <a:pt x="1501"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2"/>
            <p:cNvSpPr/>
            <p:nvPr/>
          </p:nvSpPr>
          <p:spPr>
            <a:xfrm>
              <a:off x="4615538" y="3773537"/>
              <a:ext cx="159597" cy="155064"/>
            </a:xfrm>
            <a:custGeom>
              <a:rect b="b" l="l" r="r" t="t"/>
              <a:pathLst>
                <a:path extrusionOk="0" h="3865" w="3978">
                  <a:moveTo>
                    <a:pt x="834" y="0"/>
                  </a:moveTo>
                  <a:lnTo>
                    <a:pt x="453" y="381"/>
                  </a:lnTo>
                  <a:cubicBezTo>
                    <a:pt x="0" y="786"/>
                    <a:pt x="0" y="1572"/>
                    <a:pt x="453" y="1977"/>
                  </a:cubicBezTo>
                  <a:lnTo>
                    <a:pt x="2001" y="3525"/>
                  </a:lnTo>
                  <a:cubicBezTo>
                    <a:pt x="2203" y="3751"/>
                    <a:pt x="2501" y="3864"/>
                    <a:pt x="2799" y="3864"/>
                  </a:cubicBezTo>
                  <a:cubicBezTo>
                    <a:pt x="3096" y="3864"/>
                    <a:pt x="3394" y="3751"/>
                    <a:pt x="3596" y="3525"/>
                  </a:cubicBezTo>
                  <a:lnTo>
                    <a:pt x="3977" y="3144"/>
                  </a:lnTo>
                  <a:lnTo>
                    <a:pt x="83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2"/>
            <p:cNvSpPr/>
            <p:nvPr/>
          </p:nvSpPr>
          <p:spPr>
            <a:xfrm>
              <a:off x="4669059" y="3575144"/>
              <a:ext cx="306717" cy="304471"/>
            </a:xfrm>
            <a:custGeom>
              <a:rect b="b" l="l" r="r" t="t"/>
              <a:pathLst>
                <a:path extrusionOk="0" h="7589" w="7645">
                  <a:moveTo>
                    <a:pt x="2385" y="0"/>
                  </a:moveTo>
                  <a:cubicBezTo>
                    <a:pt x="2261" y="0"/>
                    <a:pt x="2137" y="31"/>
                    <a:pt x="2024" y="87"/>
                  </a:cubicBezTo>
                  <a:cubicBezTo>
                    <a:pt x="1715" y="230"/>
                    <a:pt x="1572" y="564"/>
                    <a:pt x="1643" y="873"/>
                  </a:cubicBezTo>
                  <a:cubicBezTo>
                    <a:pt x="1858" y="1969"/>
                    <a:pt x="1477" y="2945"/>
                    <a:pt x="619" y="3802"/>
                  </a:cubicBezTo>
                  <a:lnTo>
                    <a:pt x="0" y="4422"/>
                  </a:lnTo>
                  <a:lnTo>
                    <a:pt x="3167" y="7589"/>
                  </a:lnTo>
                  <a:lnTo>
                    <a:pt x="3787" y="6970"/>
                  </a:lnTo>
                  <a:cubicBezTo>
                    <a:pt x="4516" y="6240"/>
                    <a:pt x="5295" y="5902"/>
                    <a:pt x="6149" y="5902"/>
                  </a:cubicBezTo>
                  <a:cubicBezTo>
                    <a:pt x="6327" y="5902"/>
                    <a:pt x="6508" y="5917"/>
                    <a:pt x="6692" y="5946"/>
                  </a:cubicBezTo>
                  <a:cubicBezTo>
                    <a:pt x="6744" y="5957"/>
                    <a:pt x="6796" y="5962"/>
                    <a:pt x="6847" y="5962"/>
                  </a:cubicBezTo>
                  <a:cubicBezTo>
                    <a:pt x="7125" y="5962"/>
                    <a:pt x="7381" y="5806"/>
                    <a:pt x="7502" y="5565"/>
                  </a:cubicBezTo>
                  <a:cubicBezTo>
                    <a:pt x="7645" y="5255"/>
                    <a:pt x="7597" y="4898"/>
                    <a:pt x="7335" y="4636"/>
                  </a:cubicBezTo>
                  <a:lnTo>
                    <a:pt x="2905" y="230"/>
                  </a:lnTo>
                  <a:cubicBezTo>
                    <a:pt x="2761" y="72"/>
                    <a:pt x="2574" y="0"/>
                    <a:pt x="238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2"/>
            <p:cNvSpPr/>
            <p:nvPr/>
          </p:nvSpPr>
          <p:spPr>
            <a:xfrm>
              <a:off x="5018744" y="3682666"/>
              <a:ext cx="74543" cy="111173"/>
            </a:xfrm>
            <a:custGeom>
              <a:rect b="b" l="l" r="r" t="t"/>
              <a:pathLst>
                <a:path extrusionOk="0" h="2771" w="1858">
                  <a:moveTo>
                    <a:pt x="1201" y="0"/>
                  </a:moveTo>
                  <a:cubicBezTo>
                    <a:pt x="1100" y="0"/>
                    <a:pt x="998" y="49"/>
                    <a:pt x="929" y="146"/>
                  </a:cubicBezTo>
                  <a:lnTo>
                    <a:pt x="95" y="1170"/>
                  </a:lnTo>
                  <a:cubicBezTo>
                    <a:pt x="0" y="1265"/>
                    <a:pt x="0" y="1408"/>
                    <a:pt x="72" y="1527"/>
                  </a:cubicBezTo>
                  <a:cubicBezTo>
                    <a:pt x="119" y="1646"/>
                    <a:pt x="238" y="1742"/>
                    <a:pt x="357" y="1742"/>
                  </a:cubicBezTo>
                  <a:lnTo>
                    <a:pt x="786" y="1742"/>
                  </a:lnTo>
                  <a:lnTo>
                    <a:pt x="405" y="2218"/>
                  </a:lnTo>
                  <a:cubicBezTo>
                    <a:pt x="286" y="2361"/>
                    <a:pt x="310" y="2575"/>
                    <a:pt x="453" y="2694"/>
                  </a:cubicBezTo>
                  <a:cubicBezTo>
                    <a:pt x="514" y="2746"/>
                    <a:pt x="589" y="2770"/>
                    <a:pt x="664" y="2770"/>
                  </a:cubicBezTo>
                  <a:cubicBezTo>
                    <a:pt x="763" y="2770"/>
                    <a:pt x="861" y="2728"/>
                    <a:pt x="929" y="2646"/>
                  </a:cubicBezTo>
                  <a:lnTo>
                    <a:pt x="1762" y="1575"/>
                  </a:lnTo>
                  <a:cubicBezTo>
                    <a:pt x="1834" y="1480"/>
                    <a:pt x="1858" y="1337"/>
                    <a:pt x="1786" y="1218"/>
                  </a:cubicBezTo>
                  <a:cubicBezTo>
                    <a:pt x="1739" y="1099"/>
                    <a:pt x="1620" y="1027"/>
                    <a:pt x="1500" y="1027"/>
                  </a:cubicBezTo>
                  <a:lnTo>
                    <a:pt x="1072" y="1027"/>
                  </a:lnTo>
                  <a:lnTo>
                    <a:pt x="1477" y="551"/>
                  </a:lnTo>
                  <a:cubicBezTo>
                    <a:pt x="1596" y="408"/>
                    <a:pt x="1548" y="194"/>
                    <a:pt x="1405" y="75"/>
                  </a:cubicBezTo>
                  <a:cubicBezTo>
                    <a:pt x="1346" y="25"/>
                    <a:pt x="1274" y="0"/>
                    <a:pt x="12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2"/>
            <p:cNvSpPr/>
            <p:nvPr/>
          </p:nvSpPr>
          <p:spPr>
            <a:xfrm>
              <a:off x="4839127" y="3486920"/>
              <a:ext cx="95566" cy="102266"/>
            </a:xfrm>
            <a:custGeom>
              <a:rect b="b" l="l" r="r" t="t"/>
              <a:pathLst>
                <a:path extrusionOk="0" h="2549" w="2382">
                  <a:moveTo>
                    <a:pt x="1191" y="0"/>
                  </a:moveTo>
                  <a:cubicBezTo>
                    <a:pt x="1000" y="0"/>
                    <a:pt x="834" y="143"/>
                    <a:pt x="834" y="357"/>
                  </a:cubicBezTo>
                  <a:lnTo>
                    <a:pt x="834" y="667"/>
                  </a:lnTo>
                  <a:lnTo>
                    <a:pt x="548" y="524"/>
                  </a:lnTo>
                  <a:cubicBezTo>
                    <a:pt x="495" y="494"/>
                    <a:pt x="438" y="481"/>
                    <a:pt x="382" y="481"/>
                  </a:cubicBezTo>
                  <a:cubicBezTo>
                    <a:pt x="258" y="481"/>
                    <a:pt x="137" y="545"/>
                    <a:pt x="71" y="643"/>
                  </a:cubicBezTo>
                  <a:cubicBezTo>
                    <a:pt x="0" y="834"/>
                    <a:pt x="48" y="1024"/>
                    <a:pt x="191" y="1119"/>
                  </a:cubicBezTo>
                  <a:lnTo>
                    <a:pt x="453" y="1262"/>
                  </a:lnTo>
                  <a:lnTo>
                    <a:pt x="191" y="1429"/>
                  </a:lnTo>
                  <a:cubicBezTo>
                    <a:pt x="24" y="1500"/>
                    <a:pt x="0" y="1715"/>
                    <a:pt x="71" y="1905"/>
                  </a:cubicBezTo>
                  <a:cubicBezTo>
                    <a:pt x="134" y="2014"/>
                    <a:pt x="247" y="2062"/>
                    <a:pt x="365" y="2062"/>
                  </a:cubicBezTo>
                  <a:cubicBezTo>
                    <a:pt x="427" y="2062"/>
                    <a:pt x="490" y="2049"/>
                    <a:pt x="548" y="2024"/>
                  </a:cubicBezTo>
                  <a:lnTo>
                    <a:pt x="834" y="1858"/>
                  </a:lnTo>
                  <a:lnTo>
                    <a:pt x="834" y="2191"/>
                  </a:lnTo>
                  <a:cubicBezTo>
                    <a:pt x="834" y="2382"/>
                    <a:pt x="976" y="2548"/>
                    <a:pt x="1191" y="2548"/>
                  </a:cubicBezTo>
                  <a:cubicBezTo>
                    <a:pt x="1357" y="2548"/>
                    <a:pt x="1548" y="2405"/>
                    <a:pt x="1548" y="2191"/>
                  </a:cubicBezTo>
                  <a:lnTo>
                    <a:pt x="1548" y="1858"/>
                  </a:lnTo>
                  <a:lnTo>
                    <a:pt x="1810" y="2024"/>
                  </a:lnTo>
                  <a:cubicBezTo>
                    <a:pt x="1854" y="2046"/>
                    <a:pt x="1908" y="2057"/>
                    <a:pt x="1963" y="2057"/>
                  </a:cubicBezTo>
                  <a:cubicBezTo>
                    <a:pt x="2087" y="2057"/>
                    <a:pt x="2220" y="2004"/>
                    <a:pt x="2286" y="1905"/>
                  </a:cubicBezTo>
                  <a:cubicBezTo>
                    <a:pt x="2381" y="1715"/>
                    <a:pt x="2310" y="1500"/>
                    <a:pt x="2167" y="1429"/>
                  </a:cubicBezTo>
                  <a:lnTo>
                    <a:pt x="1905" y="1262"/>
                  </a:lnTo>
                  <a:lnTo>
                    <a:pt x="2167" y="1119"/>
                  </a:lnTo>
                  <a:cubicBezTo>
                    <a:pt x="2310" y="1000"/>
                    <a:pt x="2381" y="786"/>
                    <a:pt x="2286" y="643"/>
                  </a:cubicBezTo>
                  <a:cubicBezTo>
                    <a:pt x="2226" y="524"/>
                    <a:pt x="2120" y="470"/>
                    <a:pt x="2007" y="470"/>
                  </a:cubicBezTo>
                  <a:cubicBezTo>
                    <a:pt x="1941" y="470"/>
                    <a:pt x="1872" y="489"/>
                    <a:pt x="1810" y="524"/>
                  </a:cubicBezTo>
                  <a:lnTo>
                    <a:pt x="1548" y="667"/>
                  </a:lnTo>
                  <a:lnTo>
                    <a:pt x="1548" y="357"/>
                  </a:lnTo>
                  <a:cubicBezTo>
                    <a:pt x="1548" y="167"/>
                    <a:pt x="1381" y="0"/>
                    <a:pt x="119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2"/>
            <p:cNvSpPr/>
            <p:nvPr/>
          </p:nvSpPr>
          <p:spPr>
            <a:xfrm>
              <a:off x="4958524" y="3487201"/>
              <a:ext cx="135726" cy="160239"/>
            </a:xfrm>
            <a:custGeom>
              <a:rect b="b" l="l" r="r" t="t"/>
              <a:pathLst>
                <a:path extrusionOk="0" h="3994" w="3383">
                  <a:moveTo>
                    <a:pt x="1430" y="706"/>
                  </a:moveTo>
                  <a:cubicBezTo>
                    <a:pt x="1541" y="706"/>
                    <a:pt x="1626" y="773"/>
                    <a:pt x="1644" y="827"/>
                  </a:cubicBezTo>
                  <a:cubicBezTo>
                    <a:pt x="1715" y="898"/>
                    <a:pt x="1620" y="993"/>
                    <a:pt x="1549" y="1065"/>
                  </a:cubicBezTo>
                  <a:cubicBezTo>
                    <a:pt x="1477" y="1089"/>
                    <a:pt x="1430" y="1136"/>
                    <a:pt x="1358" y="1184"/>
                  </a:cubicBezTo>
                  <a:lnTo>
                    <a:pt x="1168" y="970"/>
                  </a:lnTo>
                  <a:lnTo>
                    <a:pt x="1192" y="874"/>
                  </a:lnTo>
                  <a:cubicBezTo>
                    <a:pt x="1215" y="779"/>
                    <a:pt x="1239" y="755"/>
                    <a:pt x="1311" y="731"/>
                  </a:cubicBezTo>
                  <a:cubicBezTo>
                    <a:pt x="1352" y="714"/>
                    <a:pt x="1392" y="706"/>
                    <a:pt x="1430" y="706"/>
                  </a:cubicBezTo>
                  <a:close/>
                  <a:moveTo>
                    <a:pt x="1215" y="2065"/>
                  </a:moveTo>
                  <a:lnTo>
                    <a:pt x="1954" y="2899"/>
                  </a:lnTo>
                  <a:cubicBezTo>
                    <a:pt x="1935" y="2917"/>
                    <a:pt x="1655" y="3294"/>
                    <a:pt x="1312" y="3294"/>
                  </a:cubicBezTo>
                  <a:cubicBezTo>
                    <a:pt x="1204" y="3294"/>
                    <a:pt x="1091" y="3257"/>
                    <a:pt x="977" y="3160"/>
                  </a:cubicBezTo>
                  <a:cubicBezTo>
                    <a:pt x="763" y="3018"/>
                    <a:pt x="739" y="2779"/>
                    <a:pt x="763" y="2660"/>
                  </a:cubicBezTo>
                  <a:cubicBezTo>
                    <a:pt x="787" y="2422"/>
                    <a:pt x="1001" y="2184"/>
                    <a:pt x="1215" y="2065"/>
                  </a:cubicBezTo>
                  <a:close/>
                  <a:moveTo>
                    <a:pt x="1423" y="0"/>
                  </a:moveTo>
                  <a:cubicBezTo>
                    <a:pt x="1304" y="0"/>
                    <a:pt x="1185" y="21"/>
                    <a:pt x="1072" y="65"/>
                  </a:cubicBezTo>
                  <a:cubicBezTo>
                    <a:pt x="1001" y="88"/>
                    <a:pt x="906" y="136"/>
                    <a:pt x="858" y="160"/>
                  </a:cubicBezTo>
                  <a:cubicBezTo>
                    <a:pt x="644" y="303"/>
                    <a:pt x="525" y="517"/>
                    <a:pt x="477" y="755"/>
                  </a:cubicBezTo>
                  <a:cubicBezTo>
                    <a:pt x="430" y="993"/>
                    <a:pt x="501" y="1232"/>
                    <a:pt x="644" y="1446"/>
                  </a:cubicBezTo>
                  <a:lnTo>
                    <a:pt x="739" y="1565"/>
                  </a:lnTo>
                  <a:cubicBezTo>
                    <a:pt x="358" y="1803"/>
                    <a:pt x="120" y="2160"/>
                    <a:pt x="48" y="2589"/>
                  </a:cubicBezTo>
                  <a:cubicBezTo>
                    <a:pt x="1" y="3018"/>
                    <a:pt x="144" y="3399"/>
                    <a:pt x="430" y="3661"/>
                  </a:cubicBezTo>
                  <a:cubicBezTo>
                    <a:pt x="668" y="3875"/>
                    <a:pt x="977" y="3994"/>
                    <a:pt x="1263" y="3994"/>
                  </a:cubicBezTo>
                  <a:cubicBezTo>
                    <a:pt x="1715" y="3970"/>
                    <a:pt x="2097" y="3732"/>
                    <a:pt x="2335" y="3470"/>
                  </a:cubicBezTo>
                  <a:lnTo>
                    <a:pt x="2668" y="3827"/>
                  </a:lnTo>
                  <a:cubicBezTo>
                    <a:pt x="2730" y="3902"/>
                    <a:pt x="2819" y="3938"/>
                    <a:pt x="2909" y="3938"/>
                  </a:cubicBezTo>
                  <a:cubicBezTo>
                    <a:pt x="2992" y="3938"/>
                    <a:pt x="3076" y="3908"/>
                    <a:pt x="3144" y="3851"/>
                  </a:cubicBezTo>
                  <a:cubicBezTo>
                    <a:pt x="3359" y="3732"/>
                    <a:pt x="3382" y="3494"/>
                    <a:pt x="3240" y="3351"/>
                  </a:cubicBezTo>
                  <a:lnTo>
                    <a:pt x="2811" y="2875"/>
                  </a:lnTo>
                  <a:cubicBezTo>
                    <a:pt x="3025" y="2565"/>
                    <a:pt x="3168" y="2327"/>
                    <a:pt x="3168" y="2327"/>
                  </a:cubicBezTo>
                  <a:cubicBezTo>
                    <a:pt x="3263" y="2184"/>
                    <a:pt x="3240" y="1946"/>
                    <a:pt x="3049" y="1851"/>
                  </a:cubicBezTo>
                  <a:cubicBezTo>
                    <a:pt x="3000" y="1818"/>
                    <a:pt x="2940" y="1802"/>
                    <a:pt x="2878" y="1802"/>
                  </a:cubicBezTo>
                  <a:cubicBezTo>
                    <a:pt x="2760" y="1802"/>
                    <a:pt x="2635" y="1860"/>
                    <a:pt x="2573" y="1970"/>
                  </a:cubicBezTo>
                  <a:cubicBezTo>
                    <a:pt x="2573" y="1970"/>
                    <a:pt x="2501" y="2113"/>
                    <a:pt x="2335" y="2327"/>
                  </a:cubicBezTo>
                  <a:lnTo>
                    <a:pt x="1811" y="1708"/>
                  </a:lnTo>
                  <a:cubicBezTo>
                    <a:pt x="1858" y="1684"/>
                    <a:pt x="1930" y="1613"/>
                    <a:pt x="1977" y="1589"/>
                  </a:cubicBezTo>
                  <a:cubicBezTo>
                    <a:pt x="2382" y="1255"/>
                    <a:pt x="2454" y="850"/>
                    <a:pt x="2263" y="446"/>
                  </a:cubicBezTo>
                  <a:cubicBezTo>
                    <a:pt x="2088" y="165"/>
                    <a:pt x="1756" y="0"/>
                    <a:pt x="14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5" name="Shape 845"/>
        <p:cNvGrpSpPr/>
        <p:nvPr/>
      </p:nvGrpSpPr>
      <p:grpSpPr>
        <a:xfrm>
          <a:off x="0" y="0"/>
          <a:ext cx="0" cy="0"/>
          <a:chOff x="0" y="0"/>
          <a:chExt cx="0" cy="0"/>
        </a:xfrm>
      </p:grpSpPr>
      <p:sp>
        <p:nvSpPr>
          <p:cNvPr id="846" name="Google Shape;846;p50"/>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Use our editable graphic resources...</a:t>
            </a:r>
            <a:endParaRPr/>
          </a:p>
        </p:txBody>
      </p:sp>
      <p:sp>
        <p:nvSpPr>
          <p:cNvPr id="847" name="Google Shape;847;p50"/>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 easily</a:t>
            </a:r>
            <a:r>
              <a:rPr lang="en">
                <a:solidFill>
                  <a:srgbClr val="435D74"/>
                </a:solidFill>
              </a:rPr>
              <a:t> </a:t>
            </a:r>
            <a:r>
              <a:rPr lang="en">
                <a:solidFill>
                  <a:srgbClr val="869FB2"/>
                </a:solidFill>
              </a:rPr>
              <a:t>resize</a:t>
            </a:r>
            <a:r>
              <a:rPr lang="en">
                <a:solidFill>
                  <a:srgbClr val="435D74"/>
                </a:solidFill>
              </a:rPr>
              <a:t> </a:t>
            </a:r>
            <a:r>
              <a:rPr lang="en"/>
              <a:t>these resources without losing quality. To</a:t>
            </a:r>
            <a:r>
              <a:rPr lang="en">
                <a:solidFill>
                  <a:srgbClr val="435D74"/>
                </a:solidFill>
              </a:rPr>
              <a:t> </a:t>
            </a:r>
            <a:r>
              <a:rPr lang="en">
                <a:solidFill>
                  <a:srgbClr val="869FB2"/>
                </a:solidFill>
              </a:rPr>
              <a:t>change the color</a:t>
            </a:r>
            <a:r>
              <a:rPr lang="en"/>
              <a:t>, just ungroup the resource and click on the object you want to change. Then, click on the paint bucket and select the color you want. Group the resource again when you’re done. You can also look for more </a:t>
            </a:r>
            <a:r>
              <a:rPr lang="en">
                <a:solidFill>
                  <a:srgbClr val="869FB2"/>
                </a:solidFill>
                <a:uFill>
                  <a:noFill/>
                </a:uFill>
                <a:hlinkClick r:id="rId3">
                  <a:extLst>
                    <a:ext uri="{A12FA001-AC4F-418D-AE19-62706E023703}">
                      <ahyp:hlinkClr val="tx"/>
                    </a:ext>
                  </a:extLst>
                </a:hlinkClick>
              </a:rPr>
              <a:t>infographics</a:t>
            </a:r>
            <a:r>
              <a:rPr lang="en"/>
              <a:t> on Slidesgo.</a:t>
            </a:r>
            <a:endParaRPr/>
          </a:p>
        </p:txBody>
      </p:sp>
      <p:grpSp>
        <p:nvGrpSpPr>
          <p:cNvPr id="848" name="Google Shape;848;p50"/>
          <p:cNvGrpSpPr/>
          <p:nvPr/>
        </p:nvGrpSpPr>
        <p:grpSpPr>
          <a:xfrm>
            <a:off x="6007359" y="4600001"/>
            <a:ext cx="575064" cy="668414"/>
            <a:chOff x="4727025" y="1332775"/>
            <a:chExt cx="59900" cy="69625"/>
          </a:xfrm>
        </p:grpSpPr>
        <p:sp>
          <p:nvSpPr>
            <p:cNvPr id="849" name="Google Shape;849;p5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 name="Google Shape;851;p50"/>
          <p:cNvGrpSpPr/>
          <p:nvPr/>
        </p:nvGrpSpPr>
        <p:grpSpPr>
          <a:xfrm>
            <a:off x="6751394" y="3664715"/>
            <a:ext cx="673708" cy="675374"/>
            <a:chOff x="4820425" y="1329900"/>
            <a:chExt cx="70175" cy="70350"/>
          </a:xfrm>
        </p:grpSpPr>
        <p:sp>
          <p:nvSpPr>
            <p:cNvPr id="852" name="Google Shape;852;p5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 name="Google Shape;856;p50"/>
          <p:cNvGrpSpPr/>
          <p:nvPr/>
        </p:nvGrpSpPr>
        <p:grpSpPr>
          <a:xfrm>
            <a:off x="7510842" y="3670177"/>
            <a:ext cx="706349" cy="647293"/>
            <a:chOff x="4903200" y="1331525"/>
            <a:chExt cx="73575" cy="67425"/>
          </a:xfrm>
        </p:grpSpPr>
        <p:sp>
          <p:nvSpPr>
            <p:cNvPr id="857" name="Google Shape;857;p5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 name="Google Shape;859;p50"/>
          <p:cNvGrpSpPr/>
          <p:nvPr/>
        </p:nvGrpSpPr>
        <p:grpSpPr>
          <a:xfrm>
            <a:off x="6734233" y="4591477"/>
            <a:ext cx="708029" cy="685454"/>
            <a:chOff x="4815575" y="1416800"/>
            <a:chExt cx="73750" cy="71400"/>
          </a:xfrm>
        </p:grpSpPr>
        <p:sp>
          <p:nvSpPr>
            <p:cNvPr id="860" name="Google Shape;860;p5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50"/>
          <p:cNvGrpSpPr/>
          <p:nvPr/>
        </p:nvGrpSpPr>
        <p:grpSpPr>
          <a:xfrm>
            <a:off x="7503882" y="4628077"/>
            <a:ext cx="715230" cy="612253"/>
            <a:chOff x="4902475" y="1418875"/>
            <a:chExt cx="74500" cy="63775"/>
          </a:xfrm>
        </p:grpSpPr>
        <p:sp>
          <p:nvSpPr>
            <p:cNvPr id="864" name="Google Shape;864;p5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 name="Google Shape;866;p50"/>
          <p:cNvGrpSpPr/>
          <p:nvPr/>
        </p:nvGrpSpPr>
        <p:grpSpPr>
          <a:xfrm>
            <a:off x="6746354" y="5497532"/>
            <a:ext cx="683788" cy="687614"/>
            <a:chOff x="4818100" y="1507675"/>
            <a:chExt cx="71225" cy="71625"/>
          </a:xfrm>
        </p:grpSpPr>
        <p:sp>
          <p:nvSpPr>
            <p:cNvPr id="867" name="Google Shape;867;p5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 name="Google Shape;871;p50"/>
          <p:cNvGrpSpPr/>
          <p:nvPr/>
        </p:nvGrpSpPr>
        <p:grpSpPr>
          <a:xfrm>
            <a:off x="5913995" y="5501728"/>
            <a:ext cx="761792" cy="713535"/>
            <a:chOff x="4721450" y="1509475"/>
            <a:chExt cx="79350" cy="74325"/>
          </a:xfrm>
        </p:grpSpPr>
        <p:sp>
          <p:nvSpPr>
            <p:cNvPr id="872" name="Google Shape;872;p5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50"/>
          <p:cNvGrpSpPr/>
          <p:nvPr/>
        </p:nvGrpSpPr>
        <p:grpSpPr>
          <a:xfrm>
            <a:off x="7545404" y="5483016"/>
            <a:ext cx="675388" cy="682334"/>
            <a:chOff x="4906800" y="1507500"/>
            <a:chExt cx="70350" cy="71075"/>
          </a:xfrm>
        </p:grpSpPr>
        <p:sp>
          <p:nvSpPr>
            <p:cNvPr id="877" name="Google Shape;877;p5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 name="Google Shape;882;p50"/>
          <p:cNvGrpSpPr/>
          <p:nvPr/>
        </p:nvGrpSpPr>
        <p:grpSpPr>
          <a:xfrm>
            <a:off x="5166247" y="3697111"/>
            <a:ext cx="627982" cy="627982"/>
            <a:chOff x="3736598" y="2170606"/>
            <a:chExt cx="404889" cy="404889"/>
          </a:xfrm>
        </p:grpSpPr>
        <p:sp>
          <p:nvSpPr>
            <p:cNvPr id="883" name="Google Shape;883;p5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 name="Google Shape;887;p50"/>
          <p:cNvGrpSpPr/>
          <p:nvPr/>
        </p:nvGrpSpPr>
        <p:grpSpPr>
          <a:xfrm>
            <a:off x="4277576" y="3697229"/>
            <a:ext cx="711707" cy="627747"/>
            <a:chOff x="3161917" y="2170682"/>
            <a:chExt cx="458870" cy="404737"/>
          </a:xfrm>
        </p:grpSpPr>
        <p:sp>
          <p:nvSpPr>
            <p:cNvPr id="888" name="Google Shape;888;p5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 name="Google Shape;891;p50"/>
          <p:cNvGrpSpPr/>
          <p:nvPr/>
        </p:nvGrpSpPr>
        <p:grpSpPr>
          <a:xfrm>
            <a:off x="4305488" y="4620338"/>
            <a:ext cx="655881" cy="628018"/>
            <a:chOff x="3179914" y="2889488"/>
            <a:chExt cx="422876" cy="404911"/>
          </a:xfrm>
        </p:grpSpPr>
        <p:sp>
          <p:nvSpPr>
            <p:cNvPr id="892" name="Google Shape;892;p5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50"/>
          <p:cNvGrpSpPr/>
          <p:nvPr/>
        </p:nvGrpSpPr>
        <p:grpSpPr>
          <a:xfrm>
            <a:off x="5155185" y="4620287"/>
            <a:ext cx="650106" cy="628120"/>
            <a:chOff x="3729467" y="2889422"/>
            <a:chExt cx="419153" cy="404977"/>
          </a:xfrm>
        </p:grpSpPr>
        <p:sp>
          <p:nvSpPr>
            <p:cNvPr id="899" name="Google Shape;899;p5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 name="Google Shape;906;p50"/>
          <p:cNvGrpSpPr/>
          <p:nvPr/>
        </p:nvGrpSpPr>
        <p:grpSpPr>
          <a:xfrm>
            <a:off x="2168906" y="5036814"/>
            <a:ext cx="1170461" cy="163217"/>
            <a:chOff x="4411970" y="2962952"/>
            <a:chExt cx="706544" cy="104212"/>
          </a:xfrm>
        </p:grpSpPr>
        <p:sp>
          <p:nvSpPr>
            <p:cNvPr id="907" name="Google Shape;907;p5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50"/>
          <p:cNvGrpSpPr/>
          <p:nvPr/>
        </p:nvGrpSpPr>
        <p:grpSpPr>
          <a:xfrm>
            <a:off x="2168821" y="4546074"/>
            <a:ext cx="1164151" cy="350620"/>
            <a:chOff x="4411970" y="2726085"/>
            <a:chExt cx="643107" cy="193659"/>
          </a:xfrm>
        </p:grpSpPr>
        <p:sp>
          <p:nvSpPr>
            <p:cNvPr id="912" name="Google Shape;912;p5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 name="Google Shape;915;p50"/>
          <p:cNvGrpSpPr/>
          <p:nvPr/>
        </p:nvGrpSpPr>
        <p:grpSpPr>
          <a:xfrm>
            <a:off x="966717" y="4854592"/>
            <a:ext cx="983922" cy="306265"/>
            <a:chOff x="4411970" y="4340222"/>
            <a:chExt cx="779467" cy="242683"/>
          </a:xfrm>
        </p:grpSpPr>
        <p:sp>
          <p:nvSpPr>
            <p:cNvPr id="916" name="Google Shape;916;p5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50"/>
          <p:cNvGrpSpPr/>
          <p:nvPr/>
        </p:nvGrpSpPr>
        <p:grpSpPr>
          <a:xfrm>
            <a:off x="2168873" y="4143688"/>
            <a:ext cx="1170224" cy="262172"/>
            <a:chOff x="4411970" y="2468674"/>
            <a:chExt cx="747317" cy="167425"/>
          </a:xfrm>
        </p:grpSpPr>
        <p:sp>
          <p:nvSpPr>
            <p:cNvPr id="920" name="Google Shape;920;p5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 name="Google Shape;922;p50"/>
          <p:cNvSpPr/>
          <p:nvPr/>
        </p:nvSpPr>
        <p:spPr>
          <a:xfrm>
            <a:off x="964586" y="4513199"/>
            <a:ext cx="982848" cy="233985"/>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50"/>
          <p:cNvGrpSpPr/>
          <p:nvPr/>
        </p:nvGrpSpPr>
        <p:grpSpPr>
          <a:xfrm>
            <a:off x="965601" y="3689585"/>
            <a:ext cx="2375280" cy="253154"/>
            <a:chOff x="6336019" y="3733725"/>
            <a:chExt cx="2566206" cy="351310"/>
          </a:xfrm>
        </p:grpSpPr>
        <p:sp>
          <p:nvSpPr>
            <p:cNvPr id="924" name="Google Shape;924;p5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 name="Google Shape;928;p50"/>
          <p:cNvGrpSpPr/>
          <p:nvPr/>
        </p:nvGrpSpPr>
        <p:grpSpPr>
          <a:xfrm>
            <a:off x="2168690" y="5648402"/>
            <a:ext cx="1147628" cy="185737"/>
            <a:chOff x="4404545" y="3301592"/>
            <a:chExt cx="782403" cy="129272"/>
          </a:xfrm>
        </p:grpSpPr>
        <p:sp>
          <p:nvSpPr>
            <p:cNvPr id="929" name="Google Shape;929;p5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 name="Google Shape;931;p50"/>
          <p:cNvGrpSpPr/>
          <p:nvPr/>
        </p:nvGrpSpPr>
        <p:grpSpPr>
          <a:xfrm>
            <a:off x="2168684" y="5339645"/>
            <a:ext cx="1166673" cy="168675"/>
            <a:chOff x="4411970" y="3131459"/>
            <a:chExt cx="710520" cy="117397"/>
          </a:xfrm>
        </p:grpSpPr>
        <p:sp>
          <p:nvSpPr>
            <p:cNvPr id="932" name="Google Shape;932;p5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34" name="Google Shape;934;p50"/>
          <p:cNvSpPr/>
          <p:nvPr/>
        </p:nvSpPr>
        <p:spPr>
          <a:xfrm>
            <a:off x="2168871" y="5974518"/>
            <a:ext cx="1164300" cy="1854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5" name="Google Shape;935;p50"/>
          <p:cNvGrpSpPr/>
          <p:nvPr/>
        </p:nvGrpSpPr>
        <p:grpSpPr>
          <a:xfrm>
            <a:off x="956667" y="5249835"/>
            <a:ext cx="998890" cy="556515"/>
            <a:chOff x="4411970" y="1801825"/>
            <a:chExt cx="734586" cy="409262"/>
          </a:xfrm>
        </p:grpSpPr>
        <p:sp>
          <p:nvSpPr>
            <p:cNvPr id="936" name="Google Shape;936;p5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50"/>
          <p:cNvGrpSpPr/>
          <p:nvPr/>
        </p:nvGrpSpPr>
        <p:grpSpPr>
          <a:xfrm>
            <a:off x="3508742" y="3694883"/>
            <a:ext cx="632311" cy="632311"/>
            <a:chOff x="5681300" y="2527788"/>
            <a:chExt cx="805800" cy="805800"/>
          </a:xfrm>
        </p:grpSpPr>
        <p:sp>
          <p:nvSpPr>
            <p:cNvPr id="939" name="Google Shape;939;p5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 name="Google Shape;941;p50"/>
          <p:cNvGrpSpPr/>
          <p:nvPr/>
        </p:nvGrpSpPr>
        <p:grpSpPr>
          <a:xfrm>
            <a:off x="3501575" y="4611103"/>
            <a:ext cx="646236" cy="646236"/>
            <a:chOff x="4049800" y="640400"/>
            <a:chExt cx="858900" cy="858900"/>
          </a:xfrm>
        </p:grpSpPr>
        <p:sp>
          <p:nvSpPr>
            <p:cNvPr id="942" name="Google Shape;942;p5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50"/>
          <p:cNvGrpSpPr/>
          <p:nvPr/>
        </p:nvGrpSpPr>
        <p:grpSpPr>
          <a:xfrm>
            <a:off x="3411628" y="5432830"/>
            <a:ext cx="827016" cy="827016"/>
            <a:chOff x="5080188" y="927900"/>
            <a:chExt cx="961200" cy="961200"/>
          </a:xfrm>
        </p:grpSpPr>
        <p:sp>
          <p:nvSpPr>
            <p:cNvPr id="945" name="Google Shape;945;p5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50"/>
          <p:cNvGrpSpPr/>
          <p:nvPr/>
        </p:nvGrpSpPr>
        <p:grpSpPr>
          <a:xfrm>
            <a:off x="5186476" y="5550133"/>
            <a:ext cx="613153" cy="611161"/>
            <a:chOff x="6039282" y="1042577"/>
            <a:chExt cx="734315" cy="731929"/>
          </a:xfrm>
        </p:grpSpPr>
        <p:sp>
          <p:nvSpPr>
            <p:cNvPr id="954" name="Google Shape;954;p5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 name="Google Shape;975;p50"/>
          <p:cNvGrpSpPr/>
          <p:nvPr/>
        </p:nvGrpSpPr>
        <p:grpSpPr>
          <a:xfrm>
            <a:off x="5928680" y="3645949"/>
            <a:ext cx="688377" cy="730042"/>
            <a:chOff x="1825800" y="1651625"/>
            <a:chExt cx="539989" cy="571775"/>
          </a:xfrm>
        </p:grpSpPr>
        <p:sp>
          <p:nvSpPr>
            <p:cNvPr id="976" name="Google Shape;976;p5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 name="Google Shape;980;p50"/>
          <p:cNvGrpSpPr/>
          <p:nvPr/>
        </p:nvGrpSpPr>
        <p:grpSpPr>
          <a:xfrm>
            <a:off x="4322147" y="5533632"/>
            <a:ext cx="616106" cy="615903"/>
            <a:chOff x="1897577" y="2802432"/>
            <a:chExt cx="492176" cy="492014"/>
          </a:xfrm>
        </p:grpSpPr>
        <p:sp>
          <p:nvSpPr>
            <p:cNvPr id="981" name="Google Shape;981;p5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 name="Google Shape;993;p50"/>
          <p:cNvGrpSpPr/>
          <p:nvPr/>
        </p:nvGrpSpPr>
        <p:grpSpPr>
          <a:xfrm>
            <a:off x="965414" y="5913371"/>
            <a:ext cx="981177" cy="243501"/>
            <a:chOff x="2013045" y="4813233"/>
            <a:chExt cx="921986" cy="228854"/>
          </a:xfrm>
        </p:grpSpPr>
        <p:sp>
          <p:nvSpPr>
            <p:cNvPr id="994" name="Google Shape;994;p5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 name="Google Shape;996;p50"/>
          <p:cNvGrpSpPr/>
          <p:nvPr/>
        </p:nvGrpSpPr>
        <p:grpSpPr>
          <a:xfrm>
            <a:off x="975685" y="4079299"/>
            <a:ext cx="960826" cy="327309"/>
            <a:chOff x="1046767" y="4756633"/>
            <a:chExt cx="859646" cy="292841"/>
          </a:xfrm>
        </p:grpSpPr>
        <p:sp>
          <p:nvSpPr>
            <p:cNvPr id="997" name="Google Shape;997;p5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 name="Google Shape;1000;p50"/>
          <p:cNvSpPr/>
          <p:nvPr/>
        </p:nvSpPr>
        <p:spPr>
          <a:xfrm>
            <a:off x="8776339" y="3708833"/>
            <a:ext cx="224805" cy="113978"/>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0"/>
          <p:cNvSpPr/>
          <p:nvPr/>
        </p:nvSpPr>
        <p:spPr>
          <a:xfrm>
            <a:off x="8411938" y="3687498"/>
            <a:ext cx="208267" cy="156646"/>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a:off x="9166442" y="3695323"/>
            <a:ext cx="203469" cy="14158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a:off x="9523762" y="3687498"/>
            <a:ext cx="198670" cy="156646"/>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50"/>
          <p:cNvGrpSpPr/>
          <p:nvPr/>
        </p:nvGrpSpPr>
        <p:grpSpPr>
          <a:xfrm>
            <a:off x="8415235" y="3951150"/>
            <a:ext cx="201844" cy="171558"/>
            <a:chOff x="4660325" y="1866850"/>
            <a:chExt cx="68350" cy="58100"/>
          </a:xfrm>
        </p:grpSpPr>
        <p:sp>
          <p:nvSpPr>
            <p:cNvPr id="1005" name="Google Shape;1005;p5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 name="Google Shape;1007;p50"/>
          <p:cNvGrpSpPr/>
          <p:nvPr/>
        </p:nvGrpSpPr>
        <p:grpSpPr>
          <a:xfrm>
            <a:off x="8790307" y="3982339"/>
            <a:ext cx="197046" cy="109180"/>
            <a:chOff x="4791775" y="1877500"/>
            <a:chExt cx="66725" cy="36975"/>
          </a:xfrm>
        </p:grpSpPr>
        <p:sp>
          <p:nvSpPr>
            <p:cNvPr id="1008" name="Google Shape;1008;p5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50"/>
          <p:cNvGrpSpPr/>
          <p:nvPr/>
        </p:nvGrpSpPr>
        <p:grpSpPr>
          <a:xfrm>
            <a:off x="9180375" y="3982339"/>
            <a:ext cx="175783" cy="109180"/>
            <a:chOff x="4923925" y="1877500"/>
            <a:chExt cx="59525" cy="36975"/>
          </a:xfrm>
        </p:grpSpPr>
        <p:sp>
          <p:nvSpPr>
            <p:cNvPr id="1011" name="Google Shape;1011;p5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50"/>
          <p:cNvGrpSpPr/>
          <p:nvPr/>
        </p:nvGrpSpPr>
        <p:grpSpPr>
          <a:xfrm>
            <a:off x="9537438" y="3960746"/>
            <a:ext cx="171501" cy="152364"/>
            <a:chOff x="5058450" y="1870100"/>
            <a:chExt cx="58075" cy="51600"/>
          </a:xfrm>
        </p:grpSpPr>
        <p:sp>
          <p:nvSpPr>
            <p:cNvPr id="1014" name="Google Shape;1014;p5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 name="Google Shape;1016;p50"/>
          <p:cNvGrpSpPr/>
          <p:nvPr/>
        </p:nvGrpSpPr>
        <p:grpSpPr>
          <a:xfrm>
            <a:off x="8827553" y="4472894"/>
            <a:ext cx="122554" cy="130514"/>
            <a:chOff x="4811425" y="2065025"/>
            <a:chExt cx="41500" cy="44200"/>
          </a:xfrm>
        </p:grpSpPr>
        <p:sp>
          <p:nvSpPr>
            <p:cNvPr id="1017" name="Google Shape;1017;p5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 name="Google Shape;1019;p50"/>
          <p:cNvGrpSpPr/>
          <p:nvPr/>
        </p:nvGrpSpPr>
        <p:grpSpPr>
          <a:xfrm>
            <a:off x="9182125" y="4473153"/>
            <a:ext cx="146548" cy="129997"/>
            <a:chOff x="4929875" y="2065025"/>
            <a:chExt cx="49625" cy="44025"/>
          </a:xfrm>
        </p:grpSpPr>
        <p:sp>
          <p:nvSpPr>
            <p:cNvPr id="1020" name="Google Shape;1020;p5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50"/>
          <p:cNvGrpSpPr/>
          <p:nvPr/>
        </p:nvGrpSpPr>
        <p:grpSpPr>
          <a:xfrm>
            <a:off x="9580628" y="4476807"/>
            <a:ext cx="85123" cy="122689"/>
            <a:chOff x="5083925" y="2066350"/>
            <a:chExt cx="28825" cy="41550"/>
          </a:xfrm>
        </p:grpSpPr>
        <p:sp>
          <p:nvSpPr>
            <p:cNvPr id="1023" name="Google Shape;1023;p5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 name="Google Shape;1025;p50"/>
          <p:cNvGrpSpPr/>
          <p:nvPr/>
        </p:nvGrpSpPr>
        <p:grpSpPr>
          <a:xfrm>
            <a:off x="8406412" y="4495778"/>
            <a:ext cx="219489" cy="84745"/>
            <a:chOff x="4659775" y="2072775"/>
            <a:chExt cx="74325" cy="28700"/>
          </a:xfrm>
        </p:grpSpPr>
        <p:sp>
          <p:nvSpPr>
            <p:cNvPr id="1026" name="Google Shape;1026;p5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 name="Google Shape;1029;p50"/>
          <p:cNvGrpSpPr/>
          <p:nvPr/>
        </p:nvGrpSpPr>
        <p:grpSpPr>
          <a:xfrm>
            <a:off x="9521706" y="4241849"/>
            <a:ext cx="202952" cy="108146"/>
            <a:chOff x="4662475" y="1976500"/>
            <a:chExt cx="68725" cy="36625"/>
          </a:xfrm>
        </p:grpSpPr>
        <p:sp>
          <p:nvSpPr>
            <p:cNvPr id="1030" name="Google Shape;1030;p5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 name="Google Shape;1033;p50"/>
          <p:cNvGrpSpPr/>
          <p:nvPr/>
        </p:nvGrpSpPr>
        <p:grpSpPr>
          <a:xfrm>
            <a:off x="9154218" y="4246019"/>
            <a:ext cx="202361" cy="99805"/>
            <a:chOff x="4920150" y="1977875"/>
            <a:chExt cx="68525" cy="33800"/>
          </a:xfrm>
        </p:grpSpPr>
        <p:sp>
          <p:nvSpPr>
            <p:cNvPr id="1034" name="Google Shape;1034;p5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50"/>
          <p:cNvGrpSpPr/>
          <p:nvPr/>
        </p:nvGrpSpPr>
        <p:grpSpPr>
          <a:xfrm>
            <a:off x="8440262" y="4735750"/>
            <a:ext cx="151789" cy="155022"/>
            <a:chOff x="4676550" y="2160575"/>
            <a:chExt cx="51400" cy="52500"/>
          </a:xfrm>
        </p:grpSpPr>
        <p:sp>
          <p:nvSpPr>
            <p:cNvPr id="1038" name="Google Shape;1038;p5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50"/>
          <p:cNvGrpSpPr/>
          <p:nvPr/>
        </p:nvGrpSpPr>
        <p:grpSpPr>
          <a:xfrm>
            <a:off x="8800679" y="4744276"/>
            <a:ext cx="176300" cy="137970"/>
            <a:chOff x="4768325" y="2163475"/>
            <a:chExt cx="59700" cy="46725"/>
          </a:xfrm>
        </p:grpSpPr>
        <p:sp>
          <p:nvSpPr>
            <p:cNvPr id="1042" name="Google Shape;1042;p5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50"/>
          <p:cNvSpPr/>
          <p:nvPr/>
        </p:nvSpPr>
        <p:spPr>
          <a:xfrm>
            <a:off x="9203076" y="4734027"/>
            <a:ext cx="104466" cy="158565"/>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a:off x="9533322" y="5955076"/>
            <a:ext cx="179548" cy="197616"/>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0"/>
          <p:cNvSpPr/>
          <p:nvPr/>
        </p:nvSpPr>
        <p:spPr>
          <a:xfrm>
            <a:off x="8443868" y="5019326"/>
            <a:ext cx="144407" cy="198133"/>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0"/>
          <p:cNvSpPr/>
          <p:nvPr/>
        </p:nvSpPr>
        <p:spPr>
          <a:xfrm>
            <a:off x="8405035" y="5974269"/>
            <a:ext cx="222073" cy="159230"/>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0"/>
          <p:cNvSpPr/>
          <p:nvPr/>
        </p:nvSpPr>
        <p:spPr>
          <a:xfrm>
            <a:off x="8426039" y="5345785"/>
            <a:ext cx="180065" cy="136419"/>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0"/>
          <p:cNvSpPr/>
          <p:nvPr/>
        </p:nvSpPr>
        <p:spPr>
          <a:xfrm>
            <a:off x="9194438" y="5323860"/>
            <a:ext cx="121742" cy="180268"/>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50"/>
          <p:cNvGrpSpPr/>
          <p:nvPr/>
        </p:nvGrpSpPr>
        <p:grpSpPr>
          <a:xfrm>
            <a:off x="8820464" y="5053564"/>
            <a:ext cx="136729" cy="129554"/>
            <a:chOff x="4768575" y="2253950"/>
            <a:chExt cx="46300" cy="43875"/>
          </a:xfrm>
        </p:grpSpPr>
        <p:sp>
          <p:nvSpPr>
            <p:cNvPr id="1051" name="Google Shape;1051;p5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50"/>
          <p:cNvGrpSpPr/>
          <p:nvPr/>
        </p:nvGrpSpPr>
        <p:grpSpPr>
          <a:xfrm>
            <a:off x="9183750" y="5646484"/>
            <a:ext cx="143299" cy="177316"/>
            <a:chOff x="4960900" y="2433225"/>
            <a:chExt cx="48525" cy="60050"/>
          </a:xfrm>
        </p:grpSpPr>
        <p:sp>
          <p:nvSpPr>
            <p:cNvPr id="1054" name="Google Shape;1054;p5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 name="Google Shape;1056;p50"/>
          <p:cNvGrpSpPr/>
          <p:nvPr/>
        </p:nvGrpSpPr>
        <p:grpSpPr>
          <a:xfrm>
            <a:off x="8806144" y="5966645"/>
            <a:ext cx="165374" cy="174363"/>
            <a:chOff x="4854075" y="2527625"/>
            <a:chExt cx="56000" cy="59050"/>
          </a:xfrm>
        </p:grpSpPr>
        <p:sp>
          <p:nvSpPr>
            <p:cNvPr id="1057" name="Google Shape;1057;p5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50"/>
          <p:cNvSpPr/>
          <p:nvPr/>
        </p:nvSpPr>
        <p:spPr>
          <a:xfrm>
            <a:off x="8824548" y="5654770"/>
            <a:ext cx="128386" cy="160854"/>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0"/>
          <p:cNvSpPr/>
          <p:nvPr/>
        </p:nvSpPr>
        <p:spPr>
          <a:xfrm>
            <a:off x="9526161" y="4732883"/>
            <a:ext cx="193871" cy="160854"/>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0"/>
          <p:cNvSpPr/>
          <p:nvPr/>
        </p:nvSpPr>
        <p:spPr>
          <a:xfrm>
            <a:off x="8434049" y="5654770"/>
            <a:ext cx="164045" cy="160854"/>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 name="Google Shape;1062;p50"/>
          <p:cNvGrpSpPr/>
          <p:nvPr/>
        </p:nvGrpSpPr>
        <p:grpSpPr>
          <a:xfrm>
            <a:off x="9562983" y="5316462"/>
            <a:ext cx="120413" cy="194959"/>
            <a:chOff x="5059700" y="2334775"/>
            <a:chExt cx="40775" cy="66025"/>
          </a:xfrm>
        </p:grpSpPr>
        <p:sp>
          <p:nvSpPr>
            <p:cNvPr id="1063" name="Google Shape;1063;p5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50"/>
          <p:cNvGrpSpPr/>
          <p:nvPr/>
        </p:nvGrpSpPr>
        <p:grpSpPr>
          <a:xfrm>
            <a:off x="9511045" y="5637921"/>
            <a:ext cx="224288" cy="194442"/>
            <a:chOff x="5037700" y="2430325"/>
            <a:chExt cx="75950" cy="65850"/>
          </a:xfrm>
        </p:grpSpPr>
        <p:sp>
          <p:nvSpPr>
            <p:cNvPr id="1073" name="Google Shape;1073;p5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 name="Google Shape;1075;p50"/>
          <p:cNvGrpSpPr/>
          <p:nvPr/>
        </p:nvGrpSpPr>
        <p:grpSpPr>
          <a:xfrm>
            <a:off x="8807269" y="5354656"/>
            <a:ext cx="209777" cy="118368"/>
            <a:chOff x="4756975" y="2341800"/>
            <a:chExt cx="91975" cy="51925"/>
          </a:xfrm>
        </p:grpSpPr>
        <p:sp>
          <p:nvSpPr>
            <p:cNvPr id="1076" name="Google Shape;1076;p5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 name="Google Shape;1096;p50"/>
          <p:cNvGrpSpPr/>
          <p:nvPr/>
        </p:nvGrpSpPr>
        <p:grpSpPr>
          <a:xfrm>
            <a:off x="9131046" y="5947174"/>
            <a:ext cx="257650" cy="213098"/>
            <a:chOff x="4943575" y="2516350"/>
            <a:chExt cx="98675" cy="81700"/>
          </a:xfrm>
        </p:grpSpPr>
        <p:sp>
          <p:nvSpPr>
            <p:cNvPr id="1097" name="Google Shape;1097;p5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5" name="Google Shape;1175;p50"/>
          <p:cNvSpPr/>
          <p:nvPr/>
        </p:nvSpPr>
        <p:spPr>
          <a:xfrm>
            <a:off x="9149620" y="5012705"/>
            <a:ext cx="211285" cy="211285"/>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0"/>
          <p:cNvSpPr/>
          <p:nvPr/>
        </p:nvSpPr>
        <p:spPr>
          <a:xfrm>
            <a:off x="9533070" y="5047646"/>
            <a:ext cx="180000" cy="1416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0"/>
          <p:cNvSpPr/>
          <p:nvPr/>
        </p:nvSpPr>
        <p:spPr>
          <a:xfrm>
            <a:off x="8444414"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0"/>
          <p:cNvSpPr/>
          <p:nvPr/>
        </p:nvSpPr>
        <p:spPr>
          <a:xfrm flipH="1">
            <a:off x="8817298" y="4224311"/>
            <a:ext cx="143100" cy="1431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grpSp>
        <p:nvGrpSpPr>
          <p:cNvPr id="1183" name="Google Shape;1183;p51"/>
          <p:cNvGrpSpPr/>
          <p:nvPr/>
        </p:nvGrpSpPr>
        <p:grpSpPr>
          <a:xfrm>
            <a:off x="415422" y="1642543"/>
            <a:ext cx="3212346" cy="1778201"/>
            <a:chOff x="2654821" y="2311071"/>
            <a:chExt cx="2279715" cy="1262120"/>
          </a:xfrm>
        </p:grpSpPr>
        <p:grpSp>
          <p:nvGrpSpPr>
            <p:cNvPr id="1184" name="Google Shape;1184;p51"/>
            <p:cNvGrpSpPr/>
            <p:nvPr/>
          </p:nvGrpSpPr>
          <p:grpSpPr>
            <a:xfrm>
              <a:off x="4034269" y="2840745"/>
              <a:ext cx="40212" cy="36437"/>
              <a:chOff x="4293400" y="2574725"/>
              <a:chExt cx="84425" cy="80100"/>
            </a:xfrm>
          </p:grpSpPr>
          <p:sp>
            <p:nvSpPr>
              <p:cNvPr id="1185" name="Google Shape;1185;p51"/>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186" name="Google Shape;1186;p51"/>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 name="Google Shape;1187;p51"/>
            <p:cNvGrpSpPr/>
            <p:nvPr/>
          </p:nvGrpSpPr>
          <p:grpSpPr>
            <a:xfrm>
              <a:off x="3894606" y="2334874"/>
              <a:ext cx="913198" cy="518984"/>
              <a:chOff x="4000175" y="1462675"/>
              <a:chExt cx="1917275" cy="1140875"/>
            </a:xfrm>
          </p:grpSpPr>
          <p:sp>
            <p:nvSpPr>
              <p:cNvPr id="1188" name="Google Shape;1188;p51"/>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189" name="Google Shape;1189;p51"/>
              <p:cNvGrpSpPr/>
              <p:nvPr/>
            </p:nvGrpSpPr>
            <p:grpSpPr>
              <a:xfrm>
                <a:off x="4000175" y="1462675"/>
                <a:ext cx="1917275" cy="1140875"/>
                <a:chOff x="4000175" y="1462675"/>
                <a:chExt cx="1917275" cy="1140875"/>
              </a:xfrm>
            </p:grpSpPr>
            <p:sp>
              <p:nvSpPr>
                <p:cNvPr id="1190" name="Google Shape;1190;p51"/>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191" name="Google Shape;1191;p51"/>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1"/>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1"/>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1"/>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95" name="Google Shape;1195;p51"/>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96" name="Google Shape;1196;p51"/>
            <p:cNvGrpSpPr/>
            <p:nvPr/>
          </p:nvGrpSpPr>
          <p:grpSpPr>
            <a:xfrm>
              <a:off x="3875768" y="2846704"/>
              <a:ext cx="44796" cy="47366"/>
              <a:chOff x="3960625" y="2587825"/>
              <a:chExt cx="94050" cy="104125"/>
            </a:xfrm>
          </p:grpSpPr>
          <p:sp>
            <p:nvSpPr>
              <p:cNvPr id="1197" name="Google Shape;1197;p51"/>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198" name="Google Shape;1198;p51"/>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51"/>
            <p:cNvGrpSpPr/>
            <p:nvPr/>
          </p:nvGrpSpPr>
          <p:grpSpPr>
            <a:xfrm>
              <a:off x="3782759" y="2807162"/>
              <a:ext cx="82686" cy="85487"/>
              <a:chOff x="3765350" y="2500900"/>
              <a:chExt cx="173600" cy="187925"/>
            </a:xfrm>
          </p:grpSpPr>
          <p:sp>
            <p:nvSpPr>
              <p:cNvPr id="1200" name="Google Shape;1200;p51"/>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201" name="Google Shape;1201;p51"/>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1"/>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1"/>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1"/>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1"/>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 name="Google Shape;1206;p51"/>
            <p:cNvGrpSpPr/>
            <p:nvPr/>
          </p:nvGrpSpPr>
          <p:grpSpPr>
            <a:xfrm>
              <a:off x="3775674" y="2798496"/>
              <a:ext cx="40545" cy="23564"/>
              <a:chOff x="3750475" y="2481850"/>
              <a:chExt cx="85125" cy="51800"/>
            </a:xfrm>
          </p:grpSpPr>
          <p:sp>
            <p:nvSpPr>
              <p:cNvPr id="1207" name="Google Shape;1207;p51"/>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1"/>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209" name="Google Shape;1209;p51"/>
            <p:cNvGrpSpPr/>
            <p:nvPr/>
          </p:nvGrpSpPr>
          <p:grpSpPr>
            <a:xfrm>
              <a:off x="3716946" y="2776024"/>
              <a:ext cx="81971" cy="76912"/>
              <a:chOff x="3627175" y="2432450"/>
              <a:chExt cx="172100" cy="169075"/>
            </a:xfrm>
          </p:grpSpPr>
          <p:sp>
            <p:nvSpPr>
              <p:cNvPr id="1210" name="Google Shape;1210;p51"/>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1"/>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212" name="Google Shape;1212;p51"/>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213" name="Google Shape;1213;p51"/>
            <p:cNvGrpSpPr/>
            <p:nvPr/>
          </p:nvGrpSpPr>
          <p:grpSpPr>
            <a:xfrm>
              <a:off x="3685682" y="2845624"/>
              <a:ext cx="29311" cy="45055"/>
              <a:chOff x="3561536" y="2585450"/>
              <a:chExt cx="61539" cy="99045"/>
            </a:xfrm>
          </p:grpSpPr>
          <p:sp>
            <p:nvSpPr>
              <p:cNvPr id="1214" name="Google Shape;1214;p51"/>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1"/>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216" name="Google Shape;1216;p51"/>
            <p:cNvGrpSpPr/>
            <p:nvPr/>
          </p:nvGrpSpPr>
          <p:grpSpPr>
            <a:xfrm>
              <a:off x="3849905" y="2572252"/>
              <a:ext cx="74339" cy="119559"/>
              <a:chOff x="3906325" y="1984500"/>
              <a:chExt cx="156075" cy="262825"/>
            </a:xfrm>
          </p:grpSpPr>
          <p:sp>
            <p:nvSpPr>
              <p:cNvPr id="1217" name="Google Shape;1217;p51"/>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218" name="Google Shape;1218;p51"/>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51"/>
            <p:cNvGrpSpPr/>
            <p:nvPr/>
          </p:nvGrpSpPr>
          <p:grpSpPr>
            <a:xfrm>
              <a:off x="2654821" y="2414345"/>
              <a:ext cx="667570" cy="558731"/>
              <a:chOff x="1397225" y="1637375"/>
              <a:chExt cx="1401575" cy="1228250"/>
            </a:xfrm>
          </p:grpSpPr>
          <p:sp>
            <p:nvSpPr>
              <p:cNvPr id="1220" name="Google Shape;1220;p51"/>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221" name="Google Shape;1221;p51"/>
              <p:cNvGrpSpPr/>
              <p:nvPr/>
            </p:nvGrpSpPr>
            <p:grpSpPr>
              <a:xfrm>
                <a:off x="1397225" y="1637375"/>
                <a:ext cx="1398775" cy="1228250"/>
                <a:chOff x="1397225" y="1637375"/>
                <a:chExt cx="1398775" cy="1228250"/>
              </a:xfrm>
            </p:grpSpPr>
            <p:sp>
              <p:nvSpPr>
                <p:cNvPr id="1222" name="Google Shape;1222;p51"/>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1"/>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4" name="Google Shape;1224;p51"/>
            <p:cNvGrpSpPr/>
            <p:nvPr/>
          </p:nvGrpSpPr>
          <p:grpSpPr>
            <a:xfrm>
              <a:off x="3230417" y="3103734"/>
              <a:ext cx="282982" cy="280332"/>
              <a:chOff x="2605700" y="3152850"/>
              <a:chExt cx="594125" cy="616250"/>
            </a:xfrm>
          </p:grpSpPr>
          <p:sp>
            <p:nvSpPr>
              <p:cNvPr id="1225" name="Google Shape;1225;p51"/>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226" name="Google Shape;1226;p51"/>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227" name="Google Shape;1227;p51"/>
            <p:cNvGrpSpPr/>
            <p:nvPr/>
          </p:nvGrpSpPr>
          <p:grpSpPr>
            <a:xfrm>
              <a:off x="3265985" y="3226989"/>
              <a:ext cx="87151" cy="346202"/>
              <a:chOff x="2680375" y="3423800"/>
              <a:chExt cx="182975" cy="761050"/>
            </a:xfrm>
          </p:grpSpPr>
          <p:sp>
            <p:nvSpPr>
              <p:cNvPr id="1228" name="Google Shape;1228;p51"/>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229" name="Google Shape;1229;p51"/>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51"/>
            <p:cNvGrpSpPr/>
            <p:nvPr/>
          </p:nvGrpSpPr>
          <p:grpSpPr>
            <a:xfrm>
              <a:off x="3855466" y="3289811"/>
              <a:ext cx="112514" cy="94210"/>
              <a:chOff x="3918000" y="3561900"/>
              <a:chExt cx="236225" cy="207100"/>
            </a:xfrm>
          </p:grpSpPr>
          <p:sp>
            <p:nvSpPr>
              <p:cNvPr id="1231" name="Google Shape;1231;p51"/>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232" name="Google Shape;1232;p51"/>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 name="Google Shape;1233;p51"/>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1"/>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1"/>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236" name="Google Shape;1236;p51"/>
            <p:cNvGrpSpPr/>
            <p:nvPr/>
          </p:nvGrpSpPr>
          <p:grpSpPr>
            <a:xfrm>
              <a:off x="2905224" y="2311071"/>
              <a:ext cx="596721" cy="528992"/>
              <a:chOff x="1922950" y="1410350"/>
              <a:chExt cx="1252825" cy="1162875"/>
            </a:xfrm>
          </p:grpSpPr>
          <p:sp>
            <p:nvSpPr>
              <p:cNvPr id="1237" name="Google Shape;1237;p51"/>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1"/>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1"/>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1"/>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1"/>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1"/>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1"/>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1"/>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1"/>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1"/>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1"/>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1"/>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1"/>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1"/>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1"/>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1"/>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253" name="Google Shape;1253;p51"/>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1"/>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1"/>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1"/>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1"/>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1"/>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1"/>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1"/>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1"/>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1"/>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1"/>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1"/>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1"/>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1"/>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1"/>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1"/>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1"/>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1"/>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1"/>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1"/>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73" name="Google Shape;1273;p51"/>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74" name="Google Shape;1274;p51"/>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 name="Google Shape;1275;p51"/>
            <p:cNvGrpSpPr/>
            <p:nvPr/>
          </p:nvGrpSpPr>
          <p:grpSpPr>
            <a:xfrm>
              <a:off x="3280929" y="3294542"/>
              <a:ext cx="109894" cy="272224"/>
              <a:chOff x="2711750" y="3572300"/>
              <a:chExt cx="230725" cy="598425"/>
            </a:xfrm>
          </p:grpSpPr>
          <p:sp>
            <p:nvSpPr>
              <p:cNvPr id="1276" name="Google Shape;1276;p51"/>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1"/>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 name="Google Shape;1278;p51"/>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9" name="Google Shape;1279;p51"/>
            <p:cNvGrpSpPr/>
            <p:nvPr/>
          </p:nvGrpSpPr>
          <p:grpSpPr>
            <a:xfrm>
              <a:off x="3790439" y="2408636"/>
              <a:ext cx="73017" cy="75684"/>
              <a:chOff x="3781475" y="1624825"/>
              <a:chExt cx="153300" cy="166375"/>
            </a:xfrm>
          </p:grpSpPr>
          <p:sp>
            <p:nvSpPr>
              <p:cNvPr id="1280" name="Google Shape;1280;p51"/>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1"/>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1"/>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1"/>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4" name="Google Shape;1284;p51"/>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1"/>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1"/>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1"/>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1"/>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1"/>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1"/>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 name="Google Shape;1291;p51"/>
            <p:cNvGrpSpPr/>
            <p:nvPr/>
          </p:nvGrpSpPr>
          <p:grpSpPr>
            <a:xfrm>
              <a:off x="4403342" y="3107749"/>
              <a:ext cx="316680" cy="101374"/>
              <a:chOff x="5068275" y="3161675"/>
              <a:chExt cx="664875" cy="222850"/>
            </a:xfrm>
          </p:grpSpPr>
          <p:sp>
            <p:nvSpPr>
              <p:cNvPr id="1292" name="Google Shape;1292;p51"/>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1"/>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1"/>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1"/>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6" name="Google Shape;1296;p51"/>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1"/>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1"/>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1"/>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1"/>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1"/>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1"/>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1"/>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1"/>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1"/>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1"/>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1"/>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1"/>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1"/>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1"/>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1"/>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1"/>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1"/>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1"/>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1"/>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1"/>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1"/>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1"/>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1"/>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1"/>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1"/>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1"/>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1"/>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1"/>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5" name="Google Shape;1325;p51"/>
            <p:cNvGrpSpPr/>
            <p:nvPr/>
          </p:nvGrpSpPr>
          <p:grpSpPr>
            <a:xfrm>
              <a:off x="3697513" y="2707266"/>
              <a:ext cx="59549" cy="79733"/>
              <a:chOff x="3586375" y="2281300"/>
              <a:chExt cx="125025" cy="175275"/>
            </a:xfrm>
          </p:grpSpPr>
          <p:sp>
            <p:nvSpPr>
              <p:cNvPr id="1326" name="Google Shape;1326;p51"/>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1"/>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 name="Google Shape;1328;p51"/>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9" name="Google Shape;1329;p51"/>
            <p:cNvGrpSpPr/>
            <p:nvPr/>
          </p:nvGrpSpPr>
          <p:grpSpPr>
            <a:xfrm>
              <a:off x="4513224" y="3221724"/>
              <a:ext cx="274563" cy="280321"/>
              <a:chOff x="5298975" y="3412225"/>
              <a:chExt cx="576450" cy="616225"/>
            </a:xfrm>
          </p:grpSpPr>
          <p:sp>
            <p:nvSpPr>
              <p:cNvPr id="1330" name="Google Shape;1330;p51"/>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331" name="Google Shape;1331;p51"/>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2" name="Google Shape;1332;p51"/>
            <p:cNvGrpSpPr/>
            <p:nvPr/>
          </p:nvGrpSpPr>
          <p:grpSpPr>
            <a:xfrm>
              <a:off x="4824403" y="3421846"/>
              <a:ext cx="110132" cy="130647"/>
              <a:chOff x="5952300" y="3852150"/>
              <a:chExt cx="231225" cy="287200"/>
            </a:xfrm>
          </p:grpSpPr>
          <p:sp>
            <p:nvSpPr>
              <p:cNvPr id="1333" name="Google Shape;1333;p51"/>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1"/>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5" name="Google Shape;1335;p51"/>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1"/>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1"/>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1"/>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1"/>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1"/>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1"/>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1"/>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3" name="Google Shape;1343;p51"/>
            <p:cNvGrpSpPr/>
            <p:nvPr/>
          </p:nvGrpSpPr>
          <p:grpSpPr>
            <a:xfrm>
              <a:off x="4295710" y="3079670"/>
              <a:ext cx="14968" cy="27135"/>
              <a:chOff x="4842300" y="3099950"/>
              <a:chExt cx="31425" cy="59650"/>
            </a:xfrm>
          </p:grpSpPr>
          <p:sp>
            <p:nvSpPr>
              <p:cNvPr id="1344" name="Google Shape;1344;p51"/>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1"/>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1"/>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1"/>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 name="Google Shape;1348;p51"/>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1"/>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1"/>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1"/>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1"/>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1"/>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1"/>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1"/>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6" name="Google Shape;1356;p51"/>
            <p:cNvGrpSpPr/>
            <p:nvPr/>
          </p:nvGrpSpPr>
          <p:grpSpPr>
            <a:xfrm>
              <a:off x="3831056" y="2816010"/>
              <a:ext cx="37378" cy="27612"/>
              <a:chOff x="3866750" y="2520350"/>
              <a:chExt cx="78475" cy="60700"/>
            </a:xfrm>
          </p:grpSpPr>
          <p:sp>
            <p:nvSpPr>
              <p:cNvPr id="1357" name="Google Shape;1357;p51"/>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1"/>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1"/>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1"/>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1" name="Google Shape;1361;p51"/>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1"/>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1"/>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1"/>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1"/>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1"/>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1"/>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1"/>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1"/>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1"/>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1"/>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1"/>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1"/>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1"/>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1"/>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1"/>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1"/>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78" name="Google Shape;1378;p51"/>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1"/>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1"/>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1"/>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1"/>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1"/>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1"/>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1"/>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1"/>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1"/>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1"/>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1"/>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390" name="Google Shape;1390;p51"/>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1"/>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1"/>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1"/>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1"/>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1"/>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1"/>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1"/>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1"/>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1"/>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1"/>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1"/>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1"/>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3" name="Google Shape;1403;p51"/>
            <p:cNvGrpSpPr/>
            <p:nvPr/>
          </p:nvGrpSpPr>
          <p:grpSpPr>
            <a:xfrm>
              <a:off x="3632736" y="3051591"/>
              <a:ext cx="63288" cy="45217"/>
              <a:chOff x="3450375" y="3038225"/>
              <a:chExt cx="132875" cy="99400"/>
            </a:xfrm>
          </p:grpSpPr>
          <p:sp>
            <p:nvSpPr>
              <p:cNvPr id="1404" name="Google Shape;1404;p51"/>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1"/>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 name="Google Shape;1406;p51"/>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1"/>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1"/>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1"/>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1"/>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1"/>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1"/>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1"/>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1"/>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15" name="Google Shape;1415;p51"/>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1"/>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1"/>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1"/>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1"/>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1"/>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1"/>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1"/>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1"/>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1"/>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425" name="Google Shape;1425;p51"/>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1"/>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1"/>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1"/>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1"/>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1"/>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431" name="Google Shape;1431;p51"/>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1"/>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1"/>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1"/>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1"/>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1"/>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1"/>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1"/>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1"/>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1"/>
          <p:cNvGrpSpPr/>
          <p:nvPr/>
        </p:nvGrpSpPr>
        <p:grpSpPr>
          <a:xfrm>
            <a:off x="411683" y="4085470"/>
            <a:ext cx="3380436" cy="1718705"/>
            <a:chOff x="238125" y="1038125"/>
            <a:chExt cx="7146800" cy="3633625"/>
          </a:xfrm>
        </p:grpSpPr>
        <p:sp>
          <p:nvSpPr>
            <p:cNvPr id="1442" name="Google Shape;1442;p5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4" name="Google Shape;3014;p51"/>
          <p:cNvGrpSpPr/>
          <p:nvPr/>
        </p:nvGrpSpPr>
        <p:grpSpPr>
          <a:xfrm>
            <a:off x="7002905" y="1691292"/>
            <a:ext cx="3338829" cy="1778716"/>
            <a:chOff x="233350" y="949250"/>
            <a:chExt cx="7137300" cy="3802300"/>
          </a:xfrm>
        </p:grpSpPr>
        <p:sp>
          <p:nvSpPr>
            <p:cNvPr id="3015" name="Google Shape;3015;p5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6" name="Google Shape;3066;p51"/>
          <p:cNvGrpSpPr/>
          <p:nvPr/>
        </p:nvGrpSpPr>
        <p:grpSpPr>
          <a:xfrm>
            <a:off x="9340793" y="4326210"/>
            <a:ext cx="134311" cy="412799"/>
            <a:chOff x="7564426" y="3224343"/>
            <a:chExt cx="119985" cy="368801"/>
          </a:xfrm>
        </p:grpSpPr>
        <p:sp>
          <p:nvSpPr>
            <p:cNvPr id="3067" name="Google Shape;3067;p5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9" name="Google Shape;3069;p51"/>
          <p:cNvGrpSpPr/>
          <p:nvPr/>
        </p:nvGrpSpPr>
        <p:grpSpPr>
          <a:xfrm>
            <a:off x="8953522" y="4318608"/>
            <a:ext cx="244174" cy="427993"/>
            <a:chOff x="8370831" y="3202002"/>
            <a:chExt cx="218129" cy="382376"/>
          </a:xfrm>
        </p:grpSpPr>
        <p:sp>
          <p:nvSpPr>
            <p:cNvPr id="3070" name="Google Shape;3070;p5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2" name="Google Shape;3072;p51"/>
          <p:cNvGrpSpPr/>
          <p:nvPr/>
        </p:nvGrpSpPr>
        <p:grpSpPr>
          <a:xfrm>
            <a:off x="9885569" y="4848195"/>
            <a:ext cx="398716" cy="344043"/>
            <a:chOff x="6742064" y="3750480"/>
            <a:chExt cx="399315" cy="344560"/>
          </a:xfrm>
        </p:grpSpPr>
        <p:sp>
          <p:nvSpPr>
            <p:cNvPr id="3073" name="Google Shape;3073;p5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5" name="Google Shape;3075;p51"/>
          <p:cNvGrpSpPr/>
          <p:nvPr/>
        </p:nvGrpSpPr>
        <p:grpSpPr>
          <a:xfrm>
            <a:off x="9291861" y="5300747"/>
            <a:ext cx="232514" cy="362884"/>
            <a:chOff x="7248525" y="3739696"/>
            <a:chExt cx="230531" cy="359790"/>
          </a:xfrm>
        </p:grpSpPr>
        <p:sp>
          <p:nvSpPr>
            <p:cNvPr id="3076" name="Google Shape;3076;p5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8" name="Google Shape;3078;p51"/>
          <p:cNvGrpSpPr/>
          <p:nvPr/>
        </p:nvGrpSpPr>
        <p:grpSpPr>
          <a:xfrm>
            <a:off x="9608469" y="4840856"/>
            <a:ext cx="209902" cy="359135"/>
            <a:chOff x="7601242" y="3729267"/>
            <a:chExt cx="222566" cy="380803"/>
          </a:xfrm>
        </p:grpSpPr>
        <p:sp>
          <p:nvSpPr>
            <p:cNvPr id="3079" name="Google Shape;3079;p5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1" name="Google Shape;3081;p51"/>
          <p:cNvSpPr/>
          <p:nvPr/>
        </p:nvSpPr>
        <p:spPr>
          <a:xfrm>
            <a:off x="9565038" y="4341502"/>
            <a:ext cx="297488" cy="382196"/>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2" name="Google Shape;3082;p51"/>
          <p:cNvGrpSpPr/>
          <p:nvPr/>
        </p:nvGrpSpPr>
        <p:grpSpPr>
          <a:xfrm>
            <a:off x="8951243" y="4842533"/>
            <a:ext cx="249406" cy="355652"/>
            <a:chOff x="8304647" y="3738687"/>
            <a:chExt cx="225076" cy="320956"/>
          </a:xfrm>
        </p:grpSpPr>
        <p:sp>
          <p:nvSpPr>
            <p:cNvPr id="3083" name="Google Shape;3083;p51"/>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6" name="Google Shape;3086;p51"/>
          <p:cNvGrpSpPr/>
          <p:nvPr/>
        </p:nvGrpSpPr>
        <p:grpSpPr>
          <a:xfrm>
            <a:off x="9302387" y="4842533"/>
            <a:ext cx="230011" cy="355652"/>
            <a:chOff x="8615101" y="3738687"/>
            <a:chExt cx="207573" cy="320956"/>
          </a:xfrm>
        </p:grpSpPr>
        <p:sp>
          <p:nvSpPr>
            <p:cNvPr id="3087" name="Google Shape;3087;p51"/>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0" name="Google Shape;3090;p51"/>
          <p:cNvSpPr/>
          <p:nvPr/>
        </p:nvSpPr>
        <p:spPr>
          <a:xfrm>
            <a:off x="9942028" y="4314011"/>
            <a:ext cx="286592" cy="37201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1" name="Google Shape;3091;p51"/>
          <p:cNvGrpSpPr/>
          <p:nvPr/>
        </p:nvGrpSpPr>
        <p:grpSpPr>
          <a:xfrm>
            <a:off x="7233515" y="4998949"/>
            <a:ext cx="718614" cy="658839"/>
            <a:chOff x="6015419" y="3716859"/>
            <a:chExt cx="557671" cy="511283"/>
          </a:xfrm>
        </p:grpSpPr>
        <p:sp>
          <p:nvSpPr>
            <p:cNvPr id="3092" name="Google Shape;3092;p51"/>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3" name="Google Shape;3093;p51"/>
            <p:cNvGrpSpPr/>
            <p:nvPr/>
          </p:nvGrpSpPr>
          <p:grpSpPr>
            <a:xfrm>
              <a:off x="6036094" y="3716980"/>
              <a:ext cx="529860" cy="510468"/>
              <a:chOff x="6036094" y="3716980"/>
              <a:chExt cx="529860" cy="510468"/>
            </a:xfrm>
          </p:grpSpPr>
          <p:sp>
            <p:nvSpPr>
              <p:cNvPr id="3094" name="Google Shape;3094;p51"/>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1"/>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1"/>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1"/>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1"/>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1"/>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1"/>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1"/>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1"/>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1"/>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04" name="Google Shape;3104;p51"/>
          <p:cNvGrpSpPr/>
          <p:nvPr/>
        </p:nvGrpSpPr>
        <p:grpSpPr>
          <a:xfrm>
            <a:off x="8043897" y="4170081"/>
            <a:ext cx="742623" cy="659597"/>
            <a:chOff x="6644304" y="3073628"/>
            <a:chExt cx="576302" cy="511871"/>
          </a:xfrm>
        </p:grpSpPr>
        <p:sp>
          <p:nvSpPr>
            <p:cNvPr id="3105" name="Google Shape;3105;p5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6" name="Google Shape;3106;p51"/>
            <p:cNvGrpSpPr/>
            <p:nvPr/>
          </p:nvGrpSpPr>
          <p:grpSpPr>
            <a:xfrm>
              <a:off x="6712169" y="3085440"/>
              <a:ext cx="481622" cy="494913"/>
              <a:chOff x="6712169" y="3085440"/>
              <a:chExt cx="481622" cy="494913"/>
            </a:xfrm>
          </p:grpSpPr>
          <p:sp>
            <p:nvSpPr>
              <p:cNvPr id="3107" name="Google Shape;3107;p51"/>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1"/>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1"/>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1"/>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1"/>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12" name="Google Shape;3112;p51"/>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1"/>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1"/>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5" name="Google Shape;3115;p51"/>
          <p:cNvGrpSpPr/>
          <p:nvPr/>
        </p:nvGrpSpPr>
        <p:grpSpPr>
          <a:xfrm>
            <a:off x="8054013" y="4998644"/>
            <a:ext cx="722428" cy="658929"/>
            <a:chOff x="6652154" y="3716623"/>
            <a:chExt cx="560631" cy="511352"/>
          </a:xfrm>
        </p:grpSpPr>
        <p:sp>
          <p:nvSpPr>
            <p:cNvPr id="3116" name="Google Shape;3116;p51"/>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7" name="Google Shape;3117;p51"/>
            <p:cNvGrpSpPr/>
            <p:nvPr/>
          </p:nvGrpSpPr>
          <p:grpSpPr>
            <a:xfrm>
              <a:off x="6669657" y="3716715"/>
              <a:ext cx="466779" cy="464290"/>
              <a:chOff x="6669657" y="3716715"/>
              <a:chExt cx="466779" cy="464290"/>
            </a:xfrm>
          </p:grpSpPr>
          <p:sp>
            <p:nvSpPr>
              <p:cNvPr id="3118" name="Google Shape;3118;p51"/>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1"/>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1"/>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1"/>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1"/>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1"/>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1"/>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1"/>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1"/>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1"/>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1"/>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1"/>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1"/>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31" name="Google Shape;3131;p51"/>
          <p:cNvGrpSpPr/>
          <p:nvPr/>
        </p:nvGrpSpPr>
        <p:grpSpPr>
          <a:xfrm>
            <a:off x="9592474" y="5361343"/>
            <a:ext cx="241668" cy="241668"/>
            <a:chOff x="8565775" y="671075"/>
            <a:chExt cx="441000" cy="441000"/>
          </a:xfrm>
        </p:grpSpPr>
        <p:sp>
          <p:nvSpPr>
            <p:cNvPr id="3132" name="Google Shape;3132;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1"/>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4" name="Google Shape;3134;p51"/>
          <p:cNvSpPr/>
          <p:nvPr/>
        </p:nvSpPr>
        <p:spPr>
          <a:xfrm>
            <a:off x="9981081" y="5356122"/>
            <a:ext cx="249506" cy="25212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1"/>
          <p:cNvSpPr/>
          <p:nvPr/>
        </p:nvSpPr>
        <p:spPr>
          <a:xfrm flipH="1">
            <a:off x="8960793" y="5312896"/>
            <a:ext cx="230137" cy="338661"/>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6" name="Google Shape;3136;p51"/>
          <p:cNvGrpSpPr/>
          <p:nvPr/>
        </p:nvGrpSpPr>
        <p:grpSpPr>
          <a:xfrm>
            <a:off x="7213776" y="4173460"/>
            <a:ext cx="757530" cy="660244"/>
            <a:chOff x="6000100" y="3076250"/>
            <a:chExt cx="587871" cy="512373"/>
          </a:xfrm>
        </p:grpSpPr>
        <p:sp>
          <p:nvSpPr>
            <p:cNvPr id="3137" name="Google Shape;3137;p51"/>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8" name="Google Shape;3138;p51"/>
            <p:cNvGrpSpPr/>
            <p:nvPr/>
          </p:nvGrpSpPr>
          <p:grpSpPr>
            <a:xfrm>
              <a:off x="6031360" y="3076713"/>
              <a:ext cx="539107" cy="480965"/>
              <a:chOff x="6031360" y="3076713"/>
              <a:chExt cx="539107" cy="480965"/>
            </a:xfrm>
          </p:grpSpPr>
          <p:sp>
            <p:nvSpPr>
              <p:cNvPr id="3139" name="Google Shape;3139;p51"/>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1"/>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1"/>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1"/>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1"/>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1"/>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1"/>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46" name="Google Shape;3146;p51"/>
          <p:cNvGrpSpPr/>
          <p:nvPr/>
        </p:nvGrpSpPr>
        <p:grpSpPr>
          <a:xfrm>
            <a:off x="3609717" y="1397741"/>
            <a:ext cx="3331646" cy="2147026"/>
            <a:chOff x="229225" y="549050"/>
            <a:chExt cx="7161750" cy="4615275"/>
          </a:xfrm>
        </p:grpSpPr>
        <p:sp>
          <p:nvSpPr>
            <p:cNvPr id="3147" name="Google Shape;3147;p5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4" name="Google Shape;3264;p51"/>
          <p:cNvGrpSpPr/>
          <p:nvPr/>
        </p:nvGrpSpPr>
        <p:grpSpPr>
          <a:xfrm>
            <a:off x="3750912" y="4180675"/>
            <a:ext cx="3331370" cy="1981594"/>
            <a:chOff x="238125" y="732525"/>
            <a:chExt cx="7130500" cy="4241425"/>
          </a:xfrm>
        </p:grpSpPr>
        <p:sp>
          <p:nvSpPr>
            <p:cNvPr id="3265" name="Google Shape;3265;p5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2" name="Shape 3382"/>
        <p:cNvGrpSpPr/>
        <p:nvPr/>
      </p:nvGrpSpPr>
      <p:grpSpPr>
        <a:xfrm>
          <a:off x="0" y="0"/>
          <a:ext cx="0" cy="0"/>
          <a:chOff x="0" y="0"/>
          <a:chExt cx="0" cy="0"/>
        </a:xfrm>
      </p:grpSpPr>
      <p:grpSp>
        <p:nvGrpSpPr>
          <p:cNvPr id="3383" name="Google Shape;3383;p52"/>
          <p:cNvGrpSpPr/>
          <p:nvPr/>
        </p:nvGrpSpPr>
        <p:grpSpPr>
          <a:xfrm>
            <a:off x="684085" y="1838358"/>
            <a:ext cx="3039743" cy="249883"/>
            <a:chOff x="106648" y="895722"/>
            <a:chExt cx="4481413" cy="374300"/>
          </a:xfrm>
        </p:grpSpPr>
        <p:grpSp>
          <p:nvGrpSpPr>
            <p:cNvPr id="3384" name="Google Shape;3384;p52"/>
            <p:cNvGrpSpPr/>
            <p:nvPr/>
          </p:nvGrpSpPr>
          <p:grpSpPr>
            <a:xfrm>
              <a:off x="2233276" y="895722"/>
              <a:ext cx="1082667" cy="223591"/>
              <a:chOff x="4808316" y="2800065"/>
              <a:chExt cx="1999386" cy="412910"/>
            </a:xfrm>
          </p:grpSpPr>
          <p:sp>
            <p:nvSpPr>
              <p:cNvPr id="3385" name="Google Shape;3385;p52"/>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86" name="Google Shape;3386;p52"/>
              <p:cNvGrpSpPr/>
              <p:nvPr/>
            </p:nvGrpSpPr>
            <p:grpSpPr>
              <a:xfrm>
                <a:off x="4808316" y="2800065"/>
                <a:ext cx="92400" cy="411825"/>
                <a:chOff x="845575" y="2563700"/>
                <a:chExt cx="92400" cy="411825"/>
              </a:xfrm>
            </p:grpSpPr>
            <p:cxnSp>
              <p:nvCxnSpPr>
                <p:cNvPr id="3387" name="Google Shape;3387;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88" name="Google Shape;3388;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89" name="Google Shape;3389;p52"/>
            <p:cNvGrpSpPr/>
            <p:nvPr/>
          </p:nvGrpSpPr>
          <p:grpSpPr>
            <a:xfrm>
              <a:off x="106648" y="895722"/>
              <a:ext cx="1088401" cy="223591"/>
              <a:chOff x="881025" y="2800065"/>
              <a:chExt cx="2009975" cy="412910"/>
            </a:xfrm>
          </p:grpSpPr>
          <p:sp>
            <p:nvSpPr>
              <p:cNvPr id="3390" name="Google Shape;3390;p52"/>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1" name="Google Shape;3391;p52"/>
              <p:cNvGrpSpPr/>
              <p:nvPr/>
            </p:nvGrpSpPr>
            <p:grpSpPr>
              <a:xfrm>
                <a:off x="881025" y="2800065"/>
                <a:ext cx="92400" cy="411825"/>
                <a:chOff x="845575" y="2563700"/>
                <a:chExt cx="92400" cy="411825"/>
              </a:xfrm>
            </p:grpSpPr>
            <p:cxnSp>
              <p:nvCxnSpPr>
                <p:cNvPr id="3392" name="Google Shape;3392;p5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93" name="Google Shape;3393;p5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4" name="Google Shape;3394;p52"/>
            <p:cNvGrpSpPr/>
            <p:nvPr/>
          </p:nvGrpSpPr>
          <p:grpSpPr>
            <a:xfrm>
              <a:off x="1172346" y="1047018"/>
              <a:ext cx="1083151" cy="223003"/>
              <a:chOff x="2849073" y="3079467"/>
              <a:chExt cx="2000279" cy="411825"/>
            </a:xfrm>
          </p:grpSpPr>
          <p:sp>
            <p:nvSpPr>
              <p:cNvPr id="3395" name="Google Shape;3395;p52"/>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6" name="Google Shape;3396;p52"/>
              <p:cNvGrpSpPr/>
              <p:nvPr/>
            </p:nvGrpSpPr>
            <p:grpSpPr>
              <a:xfrm rot="10800000">
                <a:off x="2849073" y="3079467"/>
                <a:ext cx="92400" cy="411825"/>
                <a:chOff x="2070100" y="2563700"/>
                <a:chExt cx="92400" cy="411825"/>
              </a:xfrm>
            </p:grpSpPr>
            <p:cxnSp>
              <p:nvCxnSpPr>
                <p:cNvPr id="3397" name="Google Shape;3397;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398" name="Google Shape;3398;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9" name="Google Shape;3399;p52"/>
            <p:cNvGrpSpPr/>
            <p:nvPr/>
          </p:nvGrpSpPr>
          <p:grpSpPr>
            <a:xfrm>
              <a:off x="3290132" y="1047018"/>
              <a:ext cx="1297929" cy="223003"/>
              <a:chOff x="6760035" y="3079467"/>
              <a:chExt cx="2396914" cy="411825"/>
            </a:xfrm>
          </p:grpSpPr>
          <p:sp>
            <p:nvSpPr>
              <p:cNvPr id="3400" name="Google Shape;3400;p52"/>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1" name="Google Shape;3401;p52"/>
              <p:cNvGrpSpPr/>
              <p:nvPr/>
            </p:nvGrpSpPr>
            <p:grpSpPr>
              <a:xfrm rot="10800000">
                <a:off x="6760035" y="3079467"/>
                <a:ext cx="92400" cy="411825"/>
                <a:chOff x="2070100" y="2563700"/>
                <a:chExt cx="92400" cy="411825"/>
              </a:xfrm>
            </p:grpSpPr>
            <p:cxnSp>
              <p:nvCxnSpPr>
                <p:cNvPr id="3402" name="Google Shape;3402;p5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403" name="Google Shape;3403;p5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04" name="Google Shape;3404;p52"/>
          <p:cNvGrpSpPr/>
          <p:nvPr/>
        </p:nvGrpSpPr>
        <p:grpSpPr>
          <a:xfrm>
            <a:off x="2402330" y="4746427"/>
            <a:ext cx="1317017" cy="968860"/>
            <a:chOff x="2183288" y="3555572"/>
            <a:chExt cx="1136241" cy="835873"/>
          </a:xfrm>
        </p:grpSpPr>
        <p:sp>
          <p:nvSpPr>
            <p:cNvPr id="3405" name="Google Shape;3405;p52"/>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06" name="Google Shape;3406;p52"/>
            <p:cNvGrpSpPr/>
            <p:nvPr/>
          </p:nvGrpSpPr>
          <p:grpSpPr>
            <a:xfrm>
              <a:off x="2205895" y="3637269"/>
              <a:ext cx="1089848" cy="724993"/>
              <a:chOff x="2205895" y="3637269"/>
              <a:chExt cx="1089848" cy="724993"/>
            </a:xfrm>
          </p:grpSpPr>
          <p:sp>
            <p:nvSpPr>
              <p:cNvPr id="3407" name="Google Shape;3407;p52"/>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2"/>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2"/>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2"/>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2"/>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2"/>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13" name="Google Shape;3413;p52"/>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14" name="Google Shape;3414;p52"/>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415" name="Google Shape;3415;p52"/>
            <p:cNvGrpSpPr/>
            <p:nvPr/>
          </p:nvGrpSpPr>
          <p:grpSpPr>
            <a:xfrm>
              <a:off x="3173850" y="3779426"/>
              <a:ext cx="145679" cy="70048"/>
              <a:chOff x="3173850" y="3779426"/>
              <a:chExt cx="145679" cy="70048"/>
            </a:xfrm>
          </p:grpSpPr>
          <p:cxnSp>
            <p:nvCxnSpPr>
              <p:cNvPr id="3416" name="Google Shape;3416;p52"/>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417" name="Google Shape;3417;p52"/>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8" name="Google Shape;3418;p52"/>
            <p:cNvGrpSpPr/>
            <p:nvPr/>
          </p:nvGrpSpPr>
          <p:grpSpPr>
            <a:xfrm>
              <a:off x="2183288" y="4139483"/>
              <a:ext cx="145133" cy="70048"/>
              <a:chOff x="2183288" y="4139483"/>
              <a:chExt cx="145133" cy="70048"/>
            </a:xfrm>
          </p:grpSpPr>
          <p:cxnSp>
            <p:nvCxnSpPr>
              <p:cNvPr id="3419" name="Google Shape;3419;p52"/>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420" name="Google Shape;3420;p52"/>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1" name="Google Shape;3421;p52"/>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2" name="Google Shape;3422;p52"/>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423" name="Google Shape;3423;p52"/>
            <p:cNvGrpSpPr/>
            <p:nvPr/>
          </p:nvGrpSpPr>
          <p:grpSpPr>
            <a:xfrm>
              <a:off x="2943836" y="4268886"/>
              <a:ext cx="60717" cy="122559"/>
              <a:chOff x="2943836" y="4268886"/>
              <a:chExt cx="60717" cy="122559"/>
            </a:xfrm>
          </p:grpSpPr>
          <p:sp>
            <p:nvSpPr>
              <p:cNvPr id="3424" name="Google Shape;3424;p52"/>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25" name="Google Shape;3425;p52"/>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426" name="Google Shape;3426;p52"/>
          <p:cNvGrpSpPr/>
          <p:nvPr/>
        </p:nvGrpSpPr>
        <p:grpSpPr>
          <a:xfrm>
            <a:off x="3932632" y="2226674"/>
            <a:ext cx="2030913" cy="918891"/>
            <a:chOff x="3530532" y="1496185"/>
            <a:chExt cx="1562000" cy="706730"/>
          </a:xfrm>
        </p:grpSpPr>
        <p:cxnSp>
          <p:nvCxnSpPr>
            <p:cNvPr id="3427" name="Google Shape;3427;p52"/>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428" name="Google Shape;3428;p52"/>
            <p:cNvGrpSpPr/>
            <p:nvPr/>
          </p:nvGrpSpPr>
          <p:grpSpPr>
            <a:xfrm>
              <a:off x="3530532" y="1496185"/>
              <a:ext cx="323430" cy="463587"/>
              <a:chOff x="3530532" y="1496185"/>
              <a:chExt cx="323430" cy="463587"/>
            </a:xfrm>
          </p:grpSpPr>
          <p:grpSp>
            <p:nvGrpSpPr>
              <p:cNvPr id="3429" name="Google Shape;3429;p52"/>
              <p:cNvGrpSpPr/>
              <p:nvPr/>
            </p:nvGrpSpPr>
            <p:grpSpPr>
              <a:xfrm>
                <a:off x="3567462" y="1496185"/>
                <a:ext cx="286500" cy="361376"/>
                <a:chOff x="3567462" y="1496185"/>
                <a:chExt cx="286500" cy="361376"/>
              </a:xfrm>
            </p:grpSpPr>
            <p:cxnSp>
              <p:nvCxnSpPr>
                <p:cNvPr id="3430" name="Google Shape;3430;p52"/>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431" name="Google Shape;3431;p52"/>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2" name="Google Shape;3432;p52"/>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3" name="Google Shape;3433;p52"/>
            <p:cNvGrpSpPr/>
            <p:nvPr/>
          </p:nvGrpSpPr>
          <p:grpSpPr>
            <a:xfrm>
              <a:off x="3891569" y="1779209"/>
              <a:ext cx="323945" cy="423706"/>
              <a:chOff x="3891569" y="1779209"/>
              <a:chExt cx="323945" cy="423706"/>
            </a:xfrm>
          </p:grpSpPr>
          <p:grpSp>
            <p:nvGrpSpPr>
              <p:cNvPr id="3434" name="Google Shape;3434;p52"/>
              <p:cNvGrpSpPr/>
              <p:nvPr/>
            </p:nvGrpSpPr>
            <p:grpSpPr>
              <a:xfrm>
                <a:off x="3929014" y="1881638"/>
                <a:ext cx="286500" cy="321278"/>
                <a:chOff x="3929014" y="1881638"/>
                <a:chExt cx="286500" cy="321278"/>
              </a:xfrm>
            </p:grpSpPr>
            <p:cxnSp>
              <p:nvCxnSpPr>
                <p:cNvPr id="3435" name="Google Shape;3435;p52"/>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436" name="Google Shape;3436;p52"/>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7" name="Google Shape;3437;p52"/>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8" name="Google Shape;3438;p52"/>
            <p:cNvGrpSpPr/>
            <p:nvPr/>
          </p:nvGrpSpPr>
          <p:grpSpPr>
            <a:xfrm>
              <a:off x="4252606" y="1496185"/>
              <a:ext cx="324721" cy="463587"/>
              <a:chOff x="4252606" y="1496185"/>
              <a:chExt cx="324721" cy="463587"/>
            </a:xfrm>
          </p:grpSpPr>
          <p:grpSp>
            <p:nvGrpSpPr>
              <p:cNvPr id="3439" name="Google Shape;3439;p52"/>
              <p:cNvGrpSpPr/>
              <p:nvPr/>
            </p:nvGrpSpPr>
            <p:grpSpPr>
              <a:xfrm>
                <a:off x="4290828" y="1496185"/>
                <a:ext cx="286500" cy="361376"/>
                <a:chOff x="4290828" y="1496185"/>
                <a:chExt cx="286500" cy="361376"/>
              </a:xfrm>
            </p:grpSpPr>
            <p:cxnSp>
              <p:nvCxnSpPr>
                <p:cNvPr id="3440" name="Google Shape;3440;p52"/>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441" name="Google Shape;3441;p52"/>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2" name="Google Shape;3442;p52"/>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3" name="Google Shape;3443;p52"/>
            <p:cNvGrpSpPr/>
            <p:nvPr/>
          </p:nvGrpSpPr>
          <p:grpSpPr>
            <a:xfrm>
              <a:off x="4613643" y="1763716"/>
              <a:ext cx="325308" cy="439200"/>
              <a:chOff x="4613643" y="1763716"/>
              <a:chExt cx="325308" cy="439200"/>
            </a:xfrm>
          </p:grpSpPr>
          <p:grpSp>
            <p:nvGrpSpPr>
              <p:cNvPr id="3444" name="Google Shape;3444;p52"/>
              <p:cNvGrpSpPr/>
              <p:nvPr/>
            </p:nvGrpSpPr>
            <p:grpSpPr>
              <a:xfrm>
                <a:off x="4652451" y="1879538"/>
                <a:ext cx="286500" cy="323378"/>
                <a:chOff x="4652451" y="1879538"/>
                <a:chExt cx="286500" cy="323378"/>
              </a:xfrm>
            </p:grpSpPr>
            <p:cxnSp>
              <p:nvCxnSpPr>
                <p:cNvPr id="3445" name="Google Shape;3445;p52"/>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446" name="Google Shape;3446;p52"/>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7" name="Google Shape;3447;p52"/>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48" name="Google Shape;3448;p52"/>
          <p:cNvGrpSpPr/>
          <p:nvPr/>
        </p:nvGrpSpPr>
        <p:grpSpPr>
          <a:xfrm>
            <a:off x="3947639" y="3261565"/>
            <a:ext cx="2002479" cy="474530"/>
            <a:chOff x="3512551" y="2358270"/>
            <a:chExt cx="1597383" cy="378533"/>
          </a:xfrm>
        </p:grpSpPr>
        <p:cxnSp>
          <p:nvCxnSpPr>
            <p:cNvPr id="3449" name="Google Shape;3449;p52"/>
            <p:cNvCxnSpPr>
              <a:stCxn id="3450" idx="6"/>
              <a:endCxn id="3451"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452" name="Google Shape;3452;p52"/>
            <p:cNvGrpSpPr/>
            <p:nvPr/>
          </p:nvGrpSpPr>
          <p:grpSpPr>
            <a:xfrm>
              <a:off x="3512551" y="2358270"/>
              <a:ext cx="225647" cy="307714"/>
              <a:chOff x="2182679" y="2004714"/>
              <a:chExt cx="792300" cy="1080458"/>
            </a:xfrm>
          </p:grpSpPr>
          <p:cxnSp>
            <p:nvCxnSpPr>
              <p:cNvPr id="3453" name="Google Shape;3453;p52"/>
              <p:cNvCxnSpPr>
                <a:stCxn id="3454"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450" name="Google Shape;3450;p52"/>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2"/>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5" name="Google Shape;3455;p52"/>
            <p:cNvGrpSpPr/>
            <p:nvPr/>
          </p:nvGrpSpPr>
          <p:grpSpPr>
            <a:xfrm>
              <a:off x="3969644" y="2440153"/>
              <a:ext cx="225853" cy="296651"/>
              <a:chOff x="3775710" y="1729289"/>
              <a:chExt cx="136500" cy="179289"/>
            </a:xfrm>
          </p:grpSpPr>
          <p:cxnSp>
            <p:nvCxnSpPr>
              <p:cNvPr id="3456" name="Google Shape;3456;p52"/>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457" name="Google Shape;3457;p52"/>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2"/>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9" name="Google Shape;3459;p52"/>
            <p:cNvGrpSpPr/>
            <p:nvPr/>
          </p:nvGrpSpPr>
          <p:grpSpPr>
            <a:xfrm>
              <a:off x="4427051" y="2358270"/>
              <a:ext cx="225647" cy="307714"/>
              <a:chOff x="5393704" y="2004714"/>
              <a:chExt cx="792300" cy="1080458"/>
            </a:xfrm>
          </p:grpSpPr>
          <p:cxnSp>
            <p:nvCxnSpPr>
              <p:cNvPr id="3460" name="Google Shape;3460;p52"/>
              <p:cNvCxnSpPr>
                <a:stCxn id="3461"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462" name="Google Shape;3462;p52"/>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2"/>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3" name="Google Shape;3463;p52"/>
            <p:cNvGrpSpPr/>
            <p:nvPr/>
          </p:nvGrpSpPr>
          <p:grpSpPr>
            <a:xfrm>
              <a:off x="4884287" y="2440252"/>
              <a:ext cx="225647" cy="296532"/>
              <a:chOff x="6999166" y="2292572"/>
              <a:chExt cx="792300" cy="1041192"/>
            </a:xfrm>
          </p:grpSpPr>
          <p:cxnSp>
            <p:nvCxnSpPr>
              <p:cNvPr id="3464" name="Google Shape;3464;p52"/>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451" name="Google Shape;3451;p52"/>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2"/>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6" name="Google Shape;3466;p52"/>
          <p:cNvGrpSpPr/>
          <p:nvPr/>
        </p:nvGrpSpPr>
        <p:grpSpPr>
          <a:xfrm>
            <a:off x="8093068" y="1851201"/>
            <a:ext cx="1917416" cy="888278"/>
            <a:chOff x="634175" y="2986275"/>
            <a:chExt cx="3147949" cy="1458344"/>
          </a:xfrm>
        </p:grpSpPr>
        <p:cxnSp>
          <p:nvCxnSpPr>
            <p:cNvPr id="3467" name="Google Shape;3467;p52"/>
            <p:cNvCxnSpPr>
              <a:stCxn id="3468" idx="4"/>
              <a:endCxn id="3469"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470" name="Google Shape;3470;p52"/>
            <p:cNvCxnSpPr>
              <a:stCxn id="3469" idx="0"/>
              <a:endCxn id="3471"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72" name="Google Shape;3472;p52"/>
            <p:cNvCxnSpPr>
              <a:stCxn id="3471" idx="4"/>
              <a:endCxn id="3473"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474" name="Google Shape;3474;p52"/>
            <p:cNvCxnSpPr>
              <a:stCxn id="3473" idx="0"/>
              <a:endCxn id="3475"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475" name="Google Shape;3475;p52"/>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1" name="Google Shape;3471;p52"/>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68" name="Google Shape;3468;p52"/>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73" name="Google Shape;3473;p52"/>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469" name="Google Shape;3469;p52"/>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476" name="Google Shape;3476;p52"/>
          <p:cNvGrpSpPr/>
          <p:nvPr/>
        </p:nvGrpSpPr>
        <p:grpSpPr>
          <a:xfrm>
            <a:off x="3933338" y="3904229"/>
            <a:ext cx="2030120" cy="380147"/>
            <a:chOff x="998425" y="1182125"/>
            <a:chExt cx="1065400" cy="199500"/>
          </a:xfrm>
        </p:grpSpPr>
        <p:sp>
          <p:nvSpPr>
            <p:cNvPr id="3477" name="Google Shape;3477;p5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2" name="Google Shape;3482;p52"/>
          <p:cNvGrpSpPr/>
          <p:nvPr/>
        </p:nvGrpSpPr>
        <p:grpSpPr>
          <a:xfrm>
            <a:off x="3933013" y="5062562"/>
            <a:ext cx="2029926" cy="636614"/>
            <a:chOff x="5194708" y="3484366"/>
            <a:chExt cx="3148148" cy="987304"/>
          </a:xfrm>
        </p:grpSpPr>
        <p:grpSp>
          <p:nvGrpSpPr>
            <p:cNvPr id="3483" name="Google Shape;3483;p52"/>
            <p:cNvGrpSpPr/>
            <p:nvPr/>
          </p:nvGrpSpPr>
          <p:grpSpPr>
            <a:xfrm>
              <a:off x="7531521" y="3484366"/>
              <a:ext cx="811335" cy="987304"/>
              <a:chOff x="3379425" y="1617275"/>
              <a:chExt cx="1090650" cy="1327200"/>
            </a:xfrm>
          </p:grpSpPr>
          <p:sp>
            <p:nvSpPr>
              <p:cNvPr id="3484" name="Google Shape;3484;p5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87" name="Google Shape;3487;p52"/>
            <p:cNvGrpSpPr/>
            <p:nvPr/>
          </p:nvGrpSpPr>
          <p:grpSpPr>
            <a:xfrm>
              <a:off x="6752546" y="3484366"/>
              <a:ext cx="811428" cy="987304"/>
              <a:chOff x="2332275" y="1617275"/>
              <a:chExt cx="1090775" cy="1327200"/>
            </a:xfrm>
          </p:grpSpPr>
          <p:sp>
            <p:nvSpPr>
              <p:cNvPr id="3488" name="Google Shape;3488;p5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1" name="Google Shape;3491;p52"/>
            <p:cNvGrpSpPr/>
            <p:nvPr/>
          </p:nvGrpSpPr>
          <p:grpSpPr>
            <a:xfrm>
              <a:off x="5973664" y="3484366"/>
              <a:ext cx="811335" cy="987304"/>
              <a:chOff x="1285250" y="1617275"/>
              <a:chExt cx="1090650" cy="1327200"/>
            </a:xfrm>
          </p:grpSpPr>
          <p:sp>
            <p:nvSpPr>
              <p:cNvPr id="3492" name="Google Shape;3492;p5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5" name="Google Shape;3495;p52"/>
            <p:cNvGrpSpPr/>
            <p:nvPr/>
          </p:nvGrpSpPr>
          <p:grpSpPr>
            <a:xfrm>
              <a:off x="5194708" y="3484366"/>
              <a:ext cx="811409" cy="987304"/>
              <a:chOff x="238125" y="1617275"/>
              <a:chExt cx="1090750" cy="1327200"/>
            </a:xfrm>
          </p:grpSpPr>
          <p:sp>
            <p:nvSpPr>
              <p:cNvPr id="3496" name="Google Shape;3496;p5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99" name="Google Shape;3499;p52"/>
          <p:cNvGrpSpPr/>
          <p:nvPr/>
        </p:nvGrpSpPr>
        <p:grpSpPr>
          <a:xfrm>
            <a:off x="8095379" y="3421974"/>
            <a:ext cx="1913830" cy="632952"/>
            <a:chOff x="6853641" y="2534077"/>
            <a:chExt cx="1515545" cy="501229"/>
          </a:xfrm>
        </p:grpSpPr>
        <p:grpSp>
          <p:nvGrpSpPr>
            <p:cNvPr id="3500" name="Google Shape;3500;p52"/>
            <p:cNvGrpSpPr/>
            <p:nvPr/>
          </p:nvGrpSpPr>
          <p:grpSpPr>
            <a:xfrm>
              <a:off x="6853641" y="2618923"/>
              <a:ext cx="1515545" cy="324556"/>
              <a:chOff x="6853641" y="2618923"/>
              <a:chExt cx="1515545" cy="324556"/>
            </a:xfrm>
          </p:grpSpPr>
          <p:sp>
            <p:nvSpPr>
              <p:cNvPr id="3501" name="Google Shape;3501;p52"/>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2"/>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2"/>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2"/>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2"/>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6" name="Google Shape;3506;p52"/>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2"/>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2"/>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2"/>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2"/>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52"/>
          <p:cNvGrpSpPr/>
          <p:nvPr/>
        </p:nvGrpSpPr>
        <p:grpSpPr>
          <a:xfrm>
            <a:off x="3967934" y="4482344"/>
            <a:ext cx="1960784" cy="420097"/>
            <a:chOff x="1808063" y="4294338"/>
            <a:chExt cx="3370782" cy="721817"/>
          </a:xfrm>
        </p:grpSpPr>
        <p:sp>
          <p:nvSpPr>
            <p:cNvPr id="3512" name="Google Shape;3512;p5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2" name="Google Shape;3522;p52"/>
          <p:cNvGrpSpPr/>
          <p:nvPr/>
        </p:nvGrpSpPr>
        <p:grpSpPr>
          <a:xfrm>
            <a:off x="6180669" y="5290092"/>
            <a:ext cx="1717107" cy="424840"/>
            <a:chOff x="4234950" y="2101012"/>
            <a:chExt cx="4219974" cy="1044090"/>
          </a:xfrm>
        </p:grpSpPr>
        <p:sp>
          <p:nvSpPr>
            <p:cNvPr id="3523" name="Google Shape;3523;p52"/>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2"/>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2"/>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2"/>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2"/>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2"/>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2"/>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2"/>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2"/>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2"/>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2"/>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2"/>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2"/>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2"/>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2"/>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2"/>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39" name="Google Shape;3539;p52"/>
          <p:cNvGrpSpPr/>
          <p:nvPr/>
        </p:nvGrpSpPr>
        <p:grpSpPr>
          <a:xfrm>
            <a:off x="8090327" y="2854853"/>
            <a:ext cx="1922740" cy="450042"/>
            <a:chOff x="1247650" y="2075423"/>
            <a:chExt cx="6648477" cy="1557238"/>
          </a:xfrm>
        </p:grpSpPr>
        <p:sp>
          <p:nvSpPr>
            <p:cNvPr id="3540" name="Google Shape;3540;p5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6" name="Google Shape;3546;p52"/>
          <p:cNvGrpSpPr/>
          <p:nvPr/>
        </p:nvGrpSpPr>
        <p:grpSpPr>
          <a:xfrm>
            <a:off x="6189295" y="1829168"/>
            <a:ext cx="1715793" cy="1998120"/>
            <a:chOff x="1839112" y="2209163"/>
            <a:chExt cx="1918159" cy="2233784"/>
          </a:xfrm>
        </p:grpSpPr>
        <p:sp>
          <p:nvSpPr>
            <p:cNvPr id="3547" name="Google Shape;3547;p52"/>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2"/>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2"/>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0" name="Google Shape;3550;p52"/>
            <p:cNvCxnSpPr>
              <a:stCxn id="3547" idx="6"/>
              <a:endCxn id="3548"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551" name="Google Shape;3551;p52"/>
            <p:cNvCxnSpPr>
              <a:stCxn id="3548" idx="4"/>
              <a:endCxn id="3552"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553" name="Google Shape;3553;p52"/>
            <p:cNvCxnSpPr>
              <a:stCxn id="3552" idx="6"/>
              <a:endCxn id="3549"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554" name="Google Shape;3554;p52"/>
            <p:cNvCxnSpPr>
              <a:stCxn id="3549" idx="4"/>
              <a:endCxn id="3555"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552" name="Google Shape;3552;p52"/>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2"/>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2"/>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57" name="Google Shape;3557;p52"/>
            <p:cNvCxnSpPr>
              <a:endCxn id="3556"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558" name="Google Shape;3558;p52"/>
          <p:cNvGrpSpPr/>
          <p:nvPr/>
        </p:nvGrpSpPr>
        <p:grpSpPr>
          <a:xfrm>
            <a:off x="3955839" y="1850640"/>
            <a:ext cx="1984488" cy="187721"/>
            <a:chOff x="238125" y="2506075"/>
            <a:chExt cx="7115411" cy="673075"/>
          </a:xfrm>
        </p:grpSpPr>
        <p:sp>
          <p:nvSpPr>
            <p:cNvPr id="3559" name="Google Shape;3559;p5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4" name="Google Shape;3564;p52"/>
          <p:cNvGrpSpPr/>
          <p:nvPr/>
        </p:nvGrpSpPr>
        <p:grpSpPr>
          <a:xfrm>
            <a:off x="2187327" y="2232244"/>
            <a:ext cx="1530430" cy="951763"/>
            <a:chOff x="548861" y="389676"/>
            <a:chExt cx="3843371" cy="2390163"/>
          </a:xfrm>
        </p:grpSpPr>
        <p:cxnSp>
          <p:nvCxnSpPr>
            <p:cNvPr id="3565" name="Google Shape;3565;p52"/>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66" name="Google Shape;3566;p52"/>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67" name="Google Shape;3567;p52"/>
            <p:cNvCxnSpPr/>
            <p:nvPr/>
          </p:nvCxnSpPr>
          <p:spPr>
            <a:xfrm>
              <a:off x="2725450" y="576000"/>
              <a:ext cx="1410600" cy="2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568" name="Google Shape;3568;p52"/>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569" name="Google Shape;3569;p52"/>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570" name="Google Shape;3570;p52"/>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571" name="Google Shape;3571;p52"/>
            <p:cNvCxnSpPr/>
            <p:nvPr/>
          </p:nvCxnSpPr>
          <p:spPr>
            <a:xfrm>
              <a:off x="2725450" y="2609025"/>
              <a:ext cx="1416000" cy="21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572" name="Google Shape;3572;p52"/>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2"/>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2"/>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2"/>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2"/>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2"/>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8" name="Google Shape;3578;p52"/>
          <p:cNvGrpSpPr/>
          <p:nvPr/>
        </p:nvGrpSpPr>
        <p:grpSpPr>
          <a:xfrm>
            <a:off x="718769" y="3573477"/>
            <a:ext cx="1711929" cy="767628"/>
            <a:chOff x="1187400" y="2529299"/>
            <a:chExt cx="6769193" cy="2241903"/>
          </a:xfrm>
        </p:grpSpPr>
        <p:sp>
          <p:nvSpPr>
            <p:cNvPr id="3579" name="Google Shape;3579;p52"/>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580" name="Google Shape;3580;p52"/>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1" name="Google Shape;3581;p52"/>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2" name="Google Shape;3582;p52"/>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3" name="Google Shape;3583;p52"/>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4" name="Google Shape;3584;p52"/>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585" name="Google Shape;3585;p52"/>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586" name="Google Shape;3586;p52"/>
            <p:cNvCxnSpPr>
              <a:stCxn id="3579" idx="2"/>
              <a:endCxn id="3580" idx="0"/>
            </p:cNvCxnSpPr>
            <p:nvPr/>
          </p:nvCxnSpPr>
          <p:spPr>
            <a:xfrm flipH="1" rot="-5400000">
              <a:off x="5228543" y="2315249"/>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587" name="Google Shape;3587;p52"/>
            <p:cNvCxnSpPr>
              <a:stCxn id="3581" idx="0"/>
              <a:endCxn id="3579" idx="2"/>
            </p:cNvCxnSpPr>
            <p:nvPr/>
          </p:nvCxnSpPr>
          <p:spPr>
            <a:xfrm rot="-5400000">
              <a:off x="3458247" y="2315250"/>
              <a:ext cx="457200" cy="17703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588" name="Google Shape;3588;p52"/>
            <p:cNvCxnSpPr>
              <a:stCxn id="3581" idx="2"/>
              <a:endCxn id="3583" idx="0"/>
            </p:cNvCxnSpPr>
            <p:nvPr/>
          </p:nvCxnSpPr>
          <p:spPr>
            <a:xfrm flipH="1" rot="-5400000">
              <a:off x="2995647" y="3677550"/>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589" name="Google Shape;3589;p52"/>
            <p:cNvCxnSpPr>
              <a:stCxn id="3582" idx="0"/>
              <a:endCxn id="3581" idx="2"/>
            </p:cNvCxnSpPr>
            <p:nvPr/>
          </p:nvCxnSpPr>
          <p:spPr>
            <a:xfrm rot="-5400000">
              <a:off x="21504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590" name="Google Shape;3590;p52"/>
            <p:cNvCxnSpPr>
              <a:stCxn id="3580" idx="2"/>
              <a:endCxn id="3585" idx="0"/>
            </p:cNvCxnSpPr>
            <p:nvPr/>
          </p:nvCxnSpPr>
          <p:spPr>
            <a:xfrm flipH="1" rot="-5400000">
              <a:off x="6536390" y="3677400"/>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3591" name="Google Shape;3591;p52"/>
            <p:cNvCxnSpPr>
              <a:stCxn id="3584" idx="0"/>
              <a:endCxn id="3580" idx="2"/>
            </p:cNvCxnSpPr>
            <p:nvPr/>
          </p:nvCxnSpPr>
          <p:spPr>
            <a:xfrm rot="-5400000">
              <a:off x="5691000" y="3677551"/>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grpSp>
      <p:grpSp>
        <p:nvGrpSpPr>
          <p:cNvPr id="3592" name="Google Shape;3592;p52"/>
          <p:cNvGrpSpPr/>
          <p:nvPr/>
        </p:nvGrpSpPr>
        <p:grpSpPr>
          <a:xfrm>
            <a:off x="8094555" y="4170773"/>
            <a:ext cx="1913634" cy="655484"/>
            <a:chOff x="6895650" y="3126697"/>
            <a:chExt cx="1436662" cy="492105"/>
          </a:xfrm>
        </p:grpSpPr>
        <p:sp>
          <p:nvSpPr>
            <p:cNvPr id="3593" name="Google Shape;3593;p52"/>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2"/>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2"/>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2"/>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2"/>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8" name="Google Shape;3598;p52"/>
            <p:cNvGrpSpPr/>
            <p:nvPr/>
          </p:nvGrpSpPr>
          <p:grpSpPr>
            <a:xfrm>
              <a:off x="6995957" y="3335810"/>
              <a:ext cx="1230393" cy="71754"/>
              <a:chOff x="6995957" y="3287964"/>
              <a:chExt cx="1230393" cy="71754"/>
            </a:xfrm>
          </p:grpSpPr>
          <p:sp>
            <p:nvSpPr>
              <p:cNvPr id="3599" name="Google Shape;3599;p52"/>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2"/>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2"/>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2"/>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2"/>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04" name="Google Shape;3604;p52"/>
          <p:cNvGrpSpPr/>
          <p:nvPr/>
        </p:nvGrpSpPr>
        <p:grpSpPr>
          <a:xfrm>
            <a:off x="8092651" y="4942359"/>
            <a:ext cx="1917009" cy="788472"/>
            <a:chOff x="6777990" y="3710194"/>
            <a:chExt cx="1646915" cy="677382"/>
          </a:xfrm>
        </p:grpSpPr>
        <p:grpSp>
          <p:nvGrpSpPr>
            <p:cNvPr id="3605" name="Google Shape;3605;p52"/>
            <p:cNvGrpSpPr/>
            <p:nvPr/>
          </p:nvGrpSpPr>
          <p:grpSpPr>
            <a:xfrm>
              <a:off x="6777990" y="3874492"/>
              <a:ext cx="411129" cy="513083"/>
              <a:chOff x="6777990" y="3874492"/>
              <a:chExt cx="411129" cy="513083"/>
            </a:xfrm>
          </p:grpSpPr>
          <p:cxnSp>
            <p:nvCxnSpPr>
              <p:cNvPr id="3606" name="Google Shape;3606;p52"/>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07" name="Google Shape;3607;p52"/>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8" name="Google Shape;3608;p52"/>
            <p:cNvGrpSpPr/>
            <p:nvPr/>
          </p:nvGrpSpPr>
          <p:grpSpPr>
            <a:xfrm>
              <a:off x="7188425" y="3710194"/>
              <a:ext cx="411123" cy="520535"/>
              <a:chOff x="7188425" y="3710194"/>
              <a:chExt cx="411123" cy="520535"/>
            </a:xfrm>
          </p:grpSpPr>
          <p:cxnSp>
            <p:nvCxnSpPr>
              <p:cNvPr id="3609" name="Google Shape;3609;p52"/>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10" name="Google Shape;3610;p52"/>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1" name="Google Shape;3611;p52"/>
            <p:cNvGrpSpPr/>
            <p:nvPr/>
          </p:nvGrpSpPr>
          <p:grpSpPr>
            <a:xfrm>
              <a:off x="7603341" y="3874492"/>
              <a:ext cx="411474" cy="513083"/>
              <a:chOff x="7603341" y="3874492"/>
              <a:chExt cx="411474" cy="513083"/>
            </a:xfrm>
          </p:grpSpPr>
          <p:cxnSp>
            <p:nvCxnSpPr>
              <p:cNvPr id="3612" name="Google Shape;3612;p52"/>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613" name="Google Shape;3613;p52"/>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4" name="Google Shape;3614;p52"/>
            <p:cNvGrpSpPr/>
            <p:nvPr/>
          </p:nvGrpSpPr>
          <p:grpSpPr>
            <a:xfrm>
              <a:off x="8013776" y="3722847"/>
              <a:ext cx="411129" cy="507881"/>
              <a:chOff x="8013776" y="3722847"/>
              <a:chExt cx="411129" cy="507881"/>
            </a:xfrm>
          </p:grpSpPr>
          <p:cxnSp>
            <p:nvCxnSpPr>
              <p:cNvPr id="3615" name="Google Shape;3615;p52"/>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616" name="Google Shape;3616;p52"/>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17" name="Google Shape;3617;p52"/>
          <p:cNvGrpSpPr/>
          <p:nvPr/>
        </p:nvGrpSpPr>
        <p:grpSpPr>
          <a:xfrm>
            <a:off x="6176778" y="3939663"/>
            <a:ext cx="1722982" cy="1236722"/>
            <a:chOff x="5190863" y="2824811"/>
            <a:chExt cx="1544860" cy="1108869"/>
          </a:xfrm>
        </p:grpSpPr>
        <p:grpSp>
          <p:nvGrpSpPr>
            <p:cNvPr id="3618" name="Google Shape;3618;p52"/>
            <p:cNvGrpSpPr/>
            <p:nvPr/>
          </p:nvGrpSpPr>
          <p:grpSpPr>
            <a:xfrm>
              <a:off x="5938695" y="3176919"/>
              <a:ext cx="685761" cy="404739"/>
              <a:chOff x="5938695" y="3176919"/>
              <a:chExt cx="685761" cy="404739"/>
            </a:xfrm>
          </p:grpSpPr>
          <p:grpSp>
            <p:nvGrpSpPr>
              <p:cNvPr id="3619" name="Google Shape;3619;p52"/>
              <p:cNvGrpSpPr/>
              <p:nvPr/>
            </p:nvGrpSpPr>
            <p:grpSpPr>
              <a:xfrm>
                <a:off x="5938695" y="3176919"/>
                <a:ext cx="685761" cy="404739"/>
                <a:chOff x="5938695" y="3176919"/>
                <a:chExt cx="685761" cy="404739"/>
              </a:xfrm>
            </p:grpSpPr>
            <p:sp>
              <p:nvSpPr>
                <p:cNvPr id="3620" name="Google Shape;3620;p52"/>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2"/>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2" name="Google Shape;3622;p52"/>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52"/>
            <p:cNvGrpSpPr/>
            <p:nvPr/>
          </p:nvGrpSpPr>
          <p:grpSpPr>
            <a:xfrm>
              <a:off x="5305233" y="3176835"/>
              <a:ext cx="685971" cy="404655"/>
              <a:chOff x="5305233" y="3176835"/>
              <a:chExt cx="685971" cy="404655"/>
            </a:xfrm>
          </p:grpSpPr>
          <p:grpSp>
            <p:nvGrpSpPr>
              <p:cNvPr id="3624" name="Google Shape;3624;p52"/>
              <p:cNvGrpSpPr/>
              <p:nvPr/>
            </p:nvGrpSpPr>
            <p:grpSpPr>
              <a:xfrm>
                <a:off x="5305233" y="3176835"/>
                <a:ext cx="685971" cy="404655"/>
                <a:chOff x="5305233" y="3176835"/>
                <a:chExt cx="685971" cy="404655"/>
              </a:xfrm>
            </p:grpSpPr>
            <p:sp>
              <p:nvSpPr>
                <p:cNvPr id="3625" name="Google Shape;3625;p52"/>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2"/>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7" name="Google Shape;3627;p52"/>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8" name="Google Shape;3628;p52"/>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9" name="Google Shape;3629;p52"/>
            <p:cNvGrpSpPr/>
            <p:nvPr/>
          </p:nvGrpSpPr>
          <p:grpSpPr>
            <a:xfrm>
              <a:off x="5657361" y="2824811"/>
              <a:ext cx="1078361" cy="404655"/>
              <a:chOff x="5657361" y="2824811"/>
              <a:chExt cx="1078361" cy="404655"/>
            </a:xfrm>
          </p:grpSpPr>
          <p:grpSp>
            <p:nvGrpSpPr>
              <p:cNvPr id="3630" name="Google Shape;3630;p52"/>
              <p:cNvGrpSpPr/>
              <p:nvPr/>
            </p:nvGrpSpPr>
            <p:grpSpPr>
              <a:xfrm>
                <a:off x="5657361" y="2824811"/>
                <a:ext cx="1078361" cy="404655"/>
                <a:chOff x="5657361" y="2824811"/>
                <a:chExt cx="1078361" cy="404655"/>
              </a:xfrm>
            </p:grpSpPr>
            <p:grpSp>
              <p:nvGrpSpPr>
                <p:cNvPr id="3631" name="Google Shape;3631;p52"/>
                <p:cNvGrpSpPr/>
                <p:nvPr/>
              </p:nvGrpSpPr>
              <p:grpSpPr>
                <a:xfrm>
                  <a:off x="5938485" y="2824811"/>
                  <a:ext cx="797237" cy="404655"/>
                  <a:chOff x="5938485" y="2824811"/>
                  <a:chExt cx="797237" cy="404655"/>
                </a:xfrm>
              </p:grpSpPr>
              <p:sp>
                <p:nvSpPr>
                  <p:cNvPr id="3632" name="Google Shape;3632;p52"/>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2"/>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52"/>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5" name="Google Shape;3635;p52"/>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6" name="Google Shape;3636;p52"/>
            <p:cNvGrpSpPr/>
            <p:nvPr/>
          </p:nvGrpSpPr>
          <p:grpSpPr>
            <a:xfrm>
              <a:off x="5190863" y="3528942"/>
              <a:ext cx="1078026" cy="404739"/>
              <a:chOff x="5190863" y="3528942"/>
              <a:chExt cx="1078026" cy="404739"/>
            </a:xfrm>
          </p:grpSpPr>
          <p:sp>
            <p:nvSpPr>
              <p:cNvPr id="3637" name="Google Shape;3637;p52"/>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8" name="Google Shape;3638;p52"/>
              <p:cNvGrpSpPr/>
              <p:nvPr/>
            </p:nvGrpSpPr>
            <p:grpSpPr>
              <a:xfrm>
                <a:off x="5190863" y="3528942"/>
                <a:ext cx="1078026" cy="404739"/>
                <a:chOff x="5190863" y="3528942"/>
                <a:chExt cx="1078026" cy="404739"/>
              </a:xfrm>
            </p:grpSpPr>
            <p:sp>
              <p:nvSpPr>
                <p:cNvPr id="3639" name="Google Shape;3639;p52"/>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2"/>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41" name="Google Shape;3641;p52"/>
          <p:cNvGrpSpPr/>
          <p:nvPr/>
        </p:nvGrpSpPr>
        <p:grpSpPr>
          <a:xfrm>
            <a:off x="682789" y="2200459"/>
            <a:ext cx="1317103" cy="1065938"/>
            <a:chOff x="803162" y="1474292"/>
            <a:chExt cx="1086719" cy="879487"/>
          </a:xfrm>
        </p:grpSpPr>
        <p:grpSp>
          <p:nvGrpSpPr>
            <p:cNvPr id="3642" name="Google Shape;3642;p52"/>
            <p:cNvGrpSpPr/>
            <p:nvPr/>
          </p:nvGrpSpPr>
          <p:grpSpPr>
            <a:xfrm>
              <a:off x="803162" y="1625948"/>
              <a:ext cx="445856" cy="576579"/>
              <a:chOff x="803162" y="1625948"/>
              <a:chExt cx="445856" cy="576579"/>
            </a:xfrm>
          </p:grpSpPr>
          <p:sp>
            <p:nvSpPr>
              <p:cNvPr id="3643" name="Google Shape;3643;p52"/>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44" name="Google Shape;3644;p52"/>
              <p:cNvGrpSpPr/>
              <p:nvPr/>
            </p:nvGrpSpPr>
            <p:grpSpPr>
              <a:xfrm>
                <a:off x="1056023" y="1625948"/>
                <a:ext cx="192995" cy="576579"/>
                <a:chOff x="1056023" y="1625948"/>
                <a:chExt cx="192995" cy="576579"/>
              </a:xfrm>
            </p:grpSpPr>
            <p:sp>
              <p:nvSpPr>
                <p:cNvPr id="3645" name="Google Shape;3645;p52"/>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2"/>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2"/>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2"/>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2"/>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650" name="Google Shape;3650;p52"/>
            <p:cNvGrpSpPr/>
            <p:nvPr/>
          </p:nvGrpSpPr>
          <p:grpSpPr>
            <a:xfrm>
              <a:off x="1371406" y="1474292"/>
              <a:ext cx="518475" cy="879487"/>
              <a:chOff x="1398231" y="1474292"/>
              <a:chExt cx="518475" cy="879487"/>
            </a:xfrm>
          </p:grpSpPr>
          <p:grpSp>
            <p:nvGrpSpPr>
              <p:cNvPr id="3651" name="Google Shape;3651;p52"/>
              <p:cNvGrpSpPr/>
              <p:nvPr/>
            </p:nvGrpSpPr>
            <p:grpSpPr>
              <a:xfrm>
                <a:off x="1398231" y="1474292"/>
                <a:ext cx="518475" cy="341643"/>
                <a:chOff x="1398231" y="1474292"/>
                <a:chExt cx="518475" cy="341643"/>
              </a:xfrm>
            </p:grpSpPr>
            <p:sp>
              <p:nvSpPr>
                <p:cNvPr id="3652" name="Google Shape;3652;p52"/>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3" name="Google Shape;3653;p52"/>
                <p:cNvGrpSpPr/>
                <p:nvPr/>
              </p:nvGrpSpPr>
              <p:grpSpPr>
                <a:xfrm>
                  <a:off x="1616453" y="1474292"/>
                  <a:ext cx="300253" cy="341643"/>
                  <a:chOff x="1616453" y="1475379"/>
                  <a:chExt cx="300253" cy="341643"/>
                </a:xfrm>
              </p:grpSpPr>
              <p:sp>
                <p:nvSpPr>
                  <p:cNvPr id="3654" name="Google Shape;3654;p52"/>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2"/>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2"/>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2"/>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2"/>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2"/>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2"/>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1" name="Google Shape;3661;p52"/>
                  <p:cNvGrpSpPr/>
                  <p:nvPr/>
                </p:nvGrpSpPr>
                <p:grpSpPr>
                  <a:xfrm>
                    <a:off x="1839639" y="1475379"/>
                    <a:ext cx="77067" cy="341643"/>
                    <a:chOff x="1839639" y="1475379"/>
                    <a:chExt cx="77067" cy="341643"/>
                  </a:xfrm>
                </p:grpSpPr>
                <p:sp>
                  <p:nvSpPr>
                    <p:cNvPr id="3662" name="Google Shape;3662;p52"/>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2"/>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664" name="Google Shape;3664;p52"/>
              <p:cNvGrpSpPr/>
              <p:nvPr/>
            </p:nvGrpSpPr>
            <p:grpSpPr>
              <a:xfrm>
                <a:off x="1398451" y="2012951"/>
                <a:ext cx="518255" cy="340828"/>
                <a:chOff x="1398451" y="2012951"/>
                <a:chExt cx="518255" cy="340828"/>
              </a:xfrm>
            </p:grpSpPr>
            <p:sp>
              <p:nvSpPr>
                <p:cNvPr id="3665" name="Google Shape;3665;p52"/>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66" name="Google Shape;3666;p52"/>
                <p:cNvGrpSpPr/>
                <p:nvPr/>
              </p:nvGrpSpPr>
              <p:grpSpPr>
                <a:xfrm>
                  <a:off x="1616453" y="2012951"/>
                  <a:ext cx="300253" cy="340828"/>
                  <a:chOff x="1616453" y="2013538"/>
                  <a:chExt cx="300253" cy="340828"/>
                </a:xfrm>
              </p:grpSpPr>
              <p:sp>
                <p:nvSpPr>
                  <p:cNvPr id="3667" name="Google Shape;3667;p52"/>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2"/>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2"/>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2"/>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2"/>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2"/>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2"/>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74" name="Google Shape;3674;p52"/>
                  <p:cNvGrpSpPr/>
                  <p:nvPr/>
                </p:nvGrpSpPr>
                <p:grpSpPr>
                  <a:xfrm>
                    <a:off x="1839639" y="2013538"/>
                    <a:ext cx="77067" cy="340828"/>
                    <a:chOff x="1839639" y="2013538"/>
                    <a:chExt cx="77067" cy="340828"/>
                  </a:xfrm>
                </p:grpSpPr>
                <p:sp>
                  <p:nvSpPr>
                    <p:cNvPr id="3675" name="Google Shape;3675;p52"/>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2"/>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677" name="Google Shape;3677;p52"/>
          <p:cNvGrpSpPr/>
          <p:nvPr/>
        </p:nvGrpSpPr>
        <p:grpSpPr>
          <a:xfrm>
            <a:off x="678934" y="4783458"/>
            <a:ext cx="1658841" cy="827697"/>
            <a:chOff x="724986" y="3605478"/>
            <a:chExt cx="1368681" cy="682918"/>
          </a:xfrm>
        </p:grpSpPr>
        <p:grpSp>
          <p:nvGrpSpPr>
            <p:cNvPr id="3678" name="Google Shape;3678;p52"/>
            <p:cNvGrpSpPr/>
            <p:nvPr/>
          </p:nvGrpSpPr>
          <p:grpSpPr>
            <a:xfrm>
              <a:off x="1289102" y="3823629"/>
              <a:ext cx="240442" cy="250435"/>
              <a:chOff x="-165066" y="3843615"/>
              <a:chExt cx="221259" cy="230455"/>
            </a:xfrm>
          </p:grpSpPr>
          <p:sp>
            <p:nvSpPr>
              <p:cNvPr id="3679" name="Google Shape;3679;p52"/>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2"/>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2"/>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2"/>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2"/>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2"/>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2"/>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2"/>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2"/>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2"/>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2"/>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2"/>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2"/>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2"/>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2"/>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2"/>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2"/>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2"/>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2"/>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2"/>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9" name="Google Shape;3699;p52"/>
            <p:cNvGrpSpPr/>
            <p:nvPr/>
          </p:nvGrpSpPr>
          <p:grpSpPr>
            <a:xfrm>
              <a:off x="724986" y="3605478"/>
              <a:ext cx="1368681" cy="682918"/>
              <a:chOff x="724986" y="3605478"/>
              <a:chExt cx="1368681" cy="682918"/>
            </a:xfrm>
          </p:grpSpPr>
          <p:grpSp>
            <p:nvGrpSpPr>
              <p:cNvPr id="3700" name="Google Shape;3700;p52"/>
              <p:cNvGrpSpPr/>
              <p:nvPr/>
            </p:nvGrpSpPr>
            <p:grpSpPr>
              <a:xfrm>
                <a:off x="1498221" y="4047614"/>
                <a:ext cx="529172" cy="240783"/>
                <a:chOff x="1498221" y="4047614"/>
                <a:chExt cx="529172" cy="240783"/>
              </a:xfrm>
            </p:grpSpPr>
            <p:grpSp>
              <p:nvGrpSpPr>
                <p:cNvPr id="3701" name="Google Shape;3701;p52"/>
                <p:cNvGrpSpPr/>
                <p:nvPr/>
              </p:nvGrpSpPr>
              <p:grpSpPr>
                <a:xfrm>
                  <a:off x="1826655" y="4224370"/>
                  <a:ext cx="200738" cy="25631"/>
                  <a:chOff x="1826655" y="4224370"/>
                  <a:chExt cx="200738" cy="25631"/>
                </a:xfrm>
              </p:grpSpPr>
              <p:sp>
                <p:nvSpPr>
                  <p:cNvPr id="3702" name="Google Shape;3702;p52"/>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2"/>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4" name="Google Shape;3704;p52"/>
                <p:cNvGrpSpPr/>
                <p:nvPr/>
              </p:nvGrpSpPr>
              <p:grpSpPr>
                <a:xfrm>
                  <a:off x="1498221" y="4047614"/>
                  <a:ext cx="328444" cy="240783"/>
                  <a:chOff x="1498221" y="4047614"/>
                  <a:chExt cx="328444" cy="240783"/>
                </a:xfrm>
              </p:grpSpPr>
              <p:sp>
                <p:nvSpPr>
                  <p:cNvPr id="3705" name="Google Shape;3705;p52"/>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6" name="Google Shape;3706;p52"/>
                  <p:cNvGrpSpPr/>
                  <p:nvPr/>
                </p:nvGrpSpPr>
                <p:grpSpPr>
                  <a:xfrm>
                    <a:off x="1498221" y="4047614"/>
                    <a:ext cx="150566" cy="190416"/>
                    <a:chOff x="1498221" y="4047614"/>
                    <a:chExt cx="150566" cy="190416"/>
                  </a:xfrm>
                </p:grpSpPr>
                <p:sp>
                  <p:nvSpPr>
                    <p:cNvPr id="3707" name="Google Shape;3707;p52"/>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2"/>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09" name="Google Shape;3709;p52"/>
              <p:cNvGrpSpPr/>
              <p:nvPr/>
            </p:nvGrpSpPr>
            <p:grpSpPr>
              <a:xfrm>
                <a:off x="1560718" y="3800594"/>
                <a:ext cx="532948" cy="302090"/>
                <a:chOff x="1560718" y="3800594"/>
                <a:chExt cx="532948" cy="302090"/>
              </a:xfrm>
            </p:grpSpPr>
            <p:grpSp>
              <p:nvGrpSpPr>
                <p:cNvPr id="3710" name="Google Shape;3710;p52"/>
                <p:cNvGrpSpPr/>
                <p:nvPr/>
              </p:nvGrpSpPr>
              <p:grpSpPr>
                <a:xfrm>
                  <a:off x="1912179" y="3827344"/>
                  <a:ext cx="181487" cy="25631"/>
                  <a:chOff x="1912179" y="3827344"/>
                  <a:chExt cx="181487" cy="25631"/>
                </a:xfrm>
              </p:grpSpPr>
              <p:sp>
                <p:nvSpPr>
                  <p:cNvPr id="3711" name="Google Shape;3711;p52"/>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2"/>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3" name="Google Shape;3713;p52"/>
                <p:cNvGrpSpPr/>
                <p:nvPr/>
              </p:nvGrpSpPr>
              <p:grpSpPr>
                <a:xfrm>
                  <a:off x="1912179" y="4044505"/>
                  <a:ext cx="181487" cy="25622"/>
                  <a:chOff x="1912179" y="4044506"/>
                  <a:chExt cx="181487" cy="25622"/>
                </a:xfrm>
              </p:grpSpPr>
              <p:sp>
                <p:nvSpPr>
                  <p:cNvPr id="3714" name="Google Shape;3714;p52"/>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2"/>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6" name="Google Shape;3716;p52"/>
                <p:cNvGrpSpPr/>
                <p:nvPr/>
              </p:nvGrpSpPr>
              <p:grpSpPr>
                <a:xfrm>
                  <a:off x="1560718" y="3800594"/>
                  <a:ext cx="351472" cy="302090"/>
                  <a:chOff x="1560718" y="3800594"/>
                  <a:chExt cx="351472" cy="302090"/>
                </a:xfrm>
              </p:grpSpPr>
              <p:grpSp>
                <p:nvGrpSpPr>
                  <p:cNvPr id="3717" name="Google Shape;3717;p52"/>
                  <p:cNvGrpSpPr/>
                  <p:nvPr/>
                </p:nvGrpSpPr>
                <p:grpSpPr>
                  <a:xfrm>
                    <a:off x="1560718" y="3842857"/>
                    <a:ext cx="173586" cy="217131"/>
                    <a:chOff x="1560718" y="3842857"/>
                    <a:chExt cx="173586" cy="217131"/>
                  </a:xfrm>
                </p:grpSpPr>
                <p:sp>
                  <p:nvSpPr>
                    <p:cNvPr id="3718" name="Google Shape;3718;p52"/>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2"/>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2"/>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21" name="Google Shape;3721;p52"/>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2"/>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23" name="Google Shape;3723;p52"/>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24" name="Google Shape;3724;p52"/>
              <p:cNvGrpSpPr/>
              <p:nvPr/>
            </p:nvGrpSpPr>
            <p:grpSpPr>
              <a:xfrm>
                <a:off x="785350" y="3605478"/>
                <a:ext cx="535311" cy="249245"/>
                <a:chOff x="785350" y="3605478"/>
                <a:chExt cx="535311" cy="249245"/>
              </a:xfrm>
            </p:grpSpPr>
            <p:grpSp>
              <p:nvGrpSpPr>
                <p:cNvPr id="3725" name="Google Shape;3725;p52"/>
                <p:cNvGrpSpPr/>
                <p:nvPr/>
              </p:nvGrpSpPr>
              <p:grpSpPr>
                <a:xfrm>
                  <a:off x="785350" y="3605478"/>
                  <a:ext cx="376191" cy="102736"/>
                  <a:chOff x="785350" y="3605478"/>
                  <a:chExt cx="376191" cy="102736"/>
                </a:xfrm>
              </p:grpSpPr>
              <p:sp>
                <p:nvSpPr>
                  <p:cNvPr id="3726" name="Google Shape;3726;p52"/>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2"/>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2"/>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9" name="Google Shape;3729;p52"/>
                <p:cNvGrpSpPr/>
                <p:nvPr/>
              </p:nvGrpSpPr>
              <p:grpSpPr>
                <a:xfrm>
                  <a:off x="1161530" y="3655851"/>
                  <a:ext cx="159131" cy="198872"/>
                  <a:chOff x="1161530" y="3655851"/>
                  <a:chExt cx="159131" cy="198872"/>
                </a:xfrm>
              </p:grpSpPr>
              <p:sp>
                <p:nvSpPr>
                  <p:cNvPr id="3730" name="Google Shape;3730;p52"/>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2"/>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32" name="Google Shape;3732;p52"/>
              <p:cNvGrpSpPr/>
              <p:nvPr/>
            </p:nvGrpSpPr>
            <p:grpSpPr>
              <a:xfrm>
                <a:off x="785350" y="4047614"/>
                <a:ext cx="535311" cy="240783"/>
                <a:chOff x="785350" y="4047614"/>
                <a:chExt cx="535311" cy="240783"/>
              </a:xfrm>
            </p:grpSpPr>
            <p:grpSp>
              <p:nvGrpSpPr>
                <p:cNvPr id="3733" name="Google Shape;3733;p52"/>
                <p:cNvGrpSpPr/>
                <p:nvPr/>
              </p:nvGrpSpPr>
              <p:grpSpPr>
                <a:xfrm>
                  <a:off x="1161636" y="4047614"/>
                  <a:ext cx="159025" cy="190415"/>
                  <a:chOff x="1161636" y="4047614"/>
                  <a:chExt cx="159025" cy="190415"/>
                </a:xfrm>
              </p:grpSpPr>
              <p:sp>
                <p:nvSpPr>
                  <p:cNvPr id="3734" name="Google Shape;3734;p52"/>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2"/>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6" name="Google Shape;3736;p52"/>
                <p:cNvGrpSpPr/>
                <p:nvPr/>
              </p:nvGrpSpPr>
              <p:grpSpPr>
                <a:xfrm>
                  <a:off x="785350" y="4185661"/>
                  <a:ext cx="376191" cy="102736"/>
                  <a:chOff x="785350" y="4185661"/>
                  <a:chExt cx="376191" cy="102736"/>
                </a:xfrm>
              </p:grpSpPr>
              <p:sp>
                <p:nvSpPr>
                  <p:cNvPr id="3737" name="Google Shape;3737;p52"/>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2"/>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2"/>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740" name="Google Shape;3740;p52"/>
              <p:cNvGrpSpPr/>
              <p:nvPr/>
            </p:nvGrpSpPr>
            <p:grpSpPr>
              <a:xfrm>
                <a:off x="1501054" y="3605478"/>
                <a:ext cx="526340" cy="249240"/>
                <a:chOff x="1501054" y="3605478"/>
                <a:chExt cx="526340" cy="249240"/>
              </a:xfrm>
            </p:grpSpPr>
            <p:grpSp>
              <p:nvGrpSpPr>
                <p:cNvPr id="3741" name="Google Shape;3741;p52"/>
                <p:cNvGrpSpPr/>
                <p:nvPr/>
              </p:nvGrpSpPr>
              <p:grpSpPr>
                <a:xfrm>
                  <a:off x="1834208" y="3643867"/>
                  <a:ext cx="193185" cy="25622"/>
                  <a:chOff x="1834208" y="3643867"/>
                  <a:chExt cx="193185" cy="25622"/>
                </a:xfrm>
              </p:grpSpPr>
              <p:sp>
                <p:nvSpPr>
                  <p:cNvPr id="3742" name="Google Shape;3742;p52"/>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2"/>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4" name="Google Shape;3744;p52"/>
                <p:cNvGrpSpPr/>
                <p:nvPr/>
              </p:nvGrpSpPr>
              <p:grpSpPr>
                <a:xfrm>
                  <a:off x="1501054" y="3605478"/>
                  <a:ext cx="333165" cy="249240"/>
                  <a:chOff x="1501054" y="3605478"/>
                  <a:chExt cx="333165" cy="249240"/>
                </a:xfrm>
              </p:grpSpPr>
              <p:sp>
                <p:nvSpPr>
                  <p:cNvPr id="3745" name="Google Shape;3745;p52"/>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6" name="Google Shape;3746;p52"/>
                  <p:cNvGrpSpPr/>
                  <p:nvPr/>
                </p:nvGrpSpPr>
                <p:grpSpPr>
                  <a:xfrm>
                    <a:off x="1501054" y="3655851"/>
                    <a:ext cx="155286" cy="198867"/>
                    <a:chOff x="1501054" y="3655851"/>
                    <a:chExt cx="155286" cy="198867"/>
                  </a:xfrm>
                </p:grpSpPr>
                <p:sp>
                  <p:nvSpPr>
                    <p:cNvPr id="3747" name="Google Shape;3747;p52"/>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2"/>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749" name="Google Shape;3749;p52"/>
              <p:cNvGrpSpPr/>
              <p:nvPr/>
            </p:nvGrpSpPr>
            <p:grpSpPr>
              <a:xfrm>
                <a:off x="724986" y="3800594"/>
                <a:ext cx="532950" cy="302090"/>
                <a:chOff x="724986" y="3800594"/>
                <a:chExt cx="532950" cy="302090"/>
              </a:xfrm>
            </p:grpSpPr>
            <p:grpSp>
              <p:nvGrpSpPr>
                <p:cNvPr id="3750" name="Google Shape;3750;p52"/>
                <p:cNvGrpSpPr/>
                <p:nvPr/>
              </p:nvGrpSpPr>
              <p:grpSpPr>
                <a:xfrm>
                  <a:off x="724986" y="4044367"/>
                  <a:ext cx="181314" cy="25626"/>
                  <a:chOff x="724986" y="4044367"/>
                  <a:chExt cx="181314" cy="25626"/>
                </a:xfrm>
              </p:grpSpPr>
              <p:sp>
                <p:nvSpPr>
                  <p:cNvPr id="3751" name="Google Shape;3751;p52"/>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2"/>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2"/>
                <p:cNvGrpSpPr/>
                <p:nvPr/>
              </p:nvGrpSpPr>
              <p:grpSpPr>
                <a:xfrm>
                  <a:off x="906290" y="3800594"/>
                  <a:ext cx="351646" cy="302090"/>
                  <a:chOff x="906290" y="3800594"/>
                  <a:chExt cx="351646" cy="302090"/>
                </a:xfrm>
              </p:grpSpPr>
              <p:grpSp>
                <p:nvGrpSpPr>
                  <p:cNvPr id="3754" name="Google Shape;3754;p52"/>
                  <p:cNvGrpSpPr/>
                  <p:nvPr/>
                </p:nvGrpSpPr>
                <p:grpSpPr>
                  <a:xfrm>
                    <a:off x="1084172" y="3842857"/>
                    <a:ext cx="173764" cy="217131"/>
                    <a:chOff x="1084172" y="3842857"/>
                    <a:chExt cx="173764" cy="217131"/>
                  </a:xfrm>
                </p:grpSpPr>
                <p:grpSp>
                  <p:nvGrpSpPr>
                    <p:cNvPr id="3755" name="Google Shape;3755;p52"/>
                    <p:cNvGrpSpPr/>
                    <p:nvPr/>
                  </p:nvGrpSpPr>
                  <p:grpSpPr>
                    <a:xfrm>
                      <a:off x="1156862" y="3936509"/>
                      <a:ext cx="101073" cy="25622"/>
                      <a:chOff x="1156862" y="3936509"/>
                      <a:chExt cx="101073" cy="25622"/>
                    </a:xfrm>
                  </p:grpSpPr>
                  <p:sp>
                    <p:nvSpPr>
                      <p:cNvPr id="3756" name="Google Shape;3756;p52"/>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2"/>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8" name="Google Shape;3758;p52"/>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59" name="Google Shape;3759;p52"/>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2"/>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1" name="Google Shape;3761;p52"/>
                <p:cNvGrpSpPr/>
                <p:nvPr/>
              </p:nvGrpSpPr>
              <p:grpSpPr>
                <a:xfrm>
                  <a:off x="724986" y="3830189"/>
                  <a:ext cx="189533" cy="25626"/>
                  <a:chOff x="724986" y="3830189"/>
                  <a:chExt cx="189533" cy="25626"/>
                </a:xfrm>
              </p:grpSpPr>
              <p:sp>
                <p:nvSpPr>
                  <p:cNvPr id="3762" name="Google Shape;3762;p52"/>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2"/>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764" name="Google Shape;3764;p52"/>
          <p:cNvGrpSpPr/>
          <p:nvPr/>
        </p:nvGrpSpPr>
        <p:grpSpPr>
          <a:xfrm>
            <a:off x="2531248" y="3389851"/>
            <a:ext cx="1149826" cy="1133678"/>
            <a:chOff x="2253298" y="2428317"/>
            <a:chExt cx="948701" cy="935378"/>
          </a:xfrm>
        </p:grpSpPr>
        <p:sp>
          <p:nvSpPr>
            <p:cNvPr id="3765" name="Google Shape;3765;p52"/>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2"/>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2"/>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2"/>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2"/>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2"/>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2"/>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2"/>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2"/>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2"/>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2"/>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2"/>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2"/>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2"/>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2"/>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2"/>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2"/>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2"/>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2"/>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2"/>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2"/>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2"/>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2"/>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2"/>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2"/>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2"/>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2"/>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2"/>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2"/>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2"/>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2"/>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2"/>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2"/>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1" name="Shape 3801"/>
        <p:cNvGrpSpPr/>
        <p:nvPr/>
      </p:nvGrpSpPr>
      <p:grpSpPr>
        <a:xfrm>
          <a:off x="0" y="0"/>
          <a:ext cx="0" cy="0"/>
          <a:chOff x="0" y="0"/>
          <a:chExt cx="0" cy="0"/>
        </a:xfrm>
      </p:grpSpPr>
      <p:grpSp>
        <p:nvGrpSpPr>
          <p:cNvPr id="3802" name="Google Shape;3802;p53"/>
          <p:cNvGrpSpPr/>
          <p:nvPr/>
        </p:nvGrpSpPr>
        <p:grpSpPr>
          <a:xfrm>
            <a:off x="4117894" y="1788177"/>
            <a:ext cx="2363393" cy="1017867"/>
            <a:chOff x="3292400" y="1219146"/>
            <a:chExt cx="2615240" cy="1110239"/>
          </a:xfrm>
        </p:grpSpPr>
        <p:sp>
          <p:nvSpPr>
            <p:cNvPr id="3803" name="Google Shape;3803;p53"/>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200">
                <a:solidFill>
                  <a:srgbClr val="FFFFFF"/>
                </a:solidFill>
              </a:endParaRPr>
            </a:p>
          </p:txBody>
        </p:sp>
        <p:sp>
          <p:nvSpPr>
            <p:cNvPr id="3804" name="Google Shape;3804;p53"/>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05" name="Google Shape;3805;p53"/>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JANUARY</a:t>
              </a:r>
              <a:endParaRPr sz="200">
                <a:solidFill>
                  <a:srgbClr val="FFFFFF"/>
                </a:solidFill>
              </a:endParaRPr>
            </a:p>
          </p:txBody>
        </p:sp>
        <p:sp>
          <p:nvSpPr>
            <p:cNvPr id="3806" name="Google Shape;3806;p53"/>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FEBRUARY</a:t>
              </a:r>
              <a:endParaRPr sz="200">
                <a:solidFill>
                  <a:srgbClr val="FFFFFF"/>
                </a:solidFill>
              </a:endParaRPr>
            </a:p>
          </p:txBody>
        </p:sp>
        <p:sp>
          <p:nvSpPr>
            <p:cNvPr id="3807" name="Google Shape;3807;p53"/>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MARCH</a:t>
              </a:r>
              <a:endParaRPr sz="200">
                <a:solidFill>
                  <a:srgbClr val="FFFFFF"/>
                </a:solidFill>
              </a:endParaRPr>
            </a:p>
          </p:txBody>
        </p:sp>
        <p:sp>
          <p:nvSpPr>
            <p:cNvPr id="3808" name="Google Shape;3808;p53"/>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APRIL</a:t>
              </a:r>
              <a:endParaRPr sz="200">
                <a:solidFill>
                  <a:srgbClr val="FFFFFF"/>
                </a:solidFill>
              </a:endParaRPr>
            </a:p>
          </p:txBody>
        </p:sp>
        <p:sp>
          <p:nvSpPr>
            <p:cNvPr id="3809" name="Google Shape;3809;p53"/>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MAY</a:t>
              </a:r>
              <a:endParaRPr sz="200">
                <a:solidFill>
                  <a:srgbClr val="FFFFFF"/>
                </a:solidFill>
              </a:endParaRPr>
            </a:p>
          </p:txBody>
        </p:sp>
        <p:sp>
          <p:nvSpPr>
            <p:cNvPr id="3810" name="Google Shape;3810;p53"/>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200">
                  <a:solidFill>
                    <a:srgbClr val="FFFFFF"/>
                  </a:solidFill>
                </a:rPr>
                <a:t>JUNE</a:t>
              </a:r>
              <a:endParaRPr sz="200">
                <a:solidFill>
                  <a:srgbClr val="FFFFFF"/>
                </a:solidFill>
              </a:endParaRPr>
            </a:p>
          </p:txBody>
        </p:sp>
        <p:sp>
          <p:nvSpPr>
            <p:cNvPr id="3811" name="Google Shape;3811;p53"/>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1</a:t>
              </a:r>
              <a:endParaRPr sz="200">
                <a:solidFill>
                  <a:srgbClr val="FFFFFF"/>
                </a:solidFill>
              </a:endParaRPr>
            </a:p>
          </p:txBody>
        </p:sp>
        <p:sp>
          <p:nvSpPr>
            <p:cNvPr id="3812" name="Google Shape;3812;p53"/>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200">
                  <a:solidFill>
                    <a:srgbClr val="FFFFFF"/>
                  </a:solidFill>
                </a:rPr>
                <a:t>PHASE 2</a:t>
              </a:r>
              <a:endParaRPr sz="200">
                <a:solidFill>
                  <a:srgbClr val="FFFFFF"/>
                </a:solidFill>
              </a:endParaRPr>
            </a:p>
          </p:txBody>
        </p:sp>
        <p:sp>
          <p:nvSpPr>
            <p:cNvPr id="3813" name="Google Shape;3813;p53"/>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814" name="Google Shape;3814;p53"/>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3815" name="Google Shape;3815;p53"/>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3816" name="Google Shape;3816;p53"/>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3817" name="Google Shape;3817;p53"/>
            <p:cNvGrpSpPr/>
            <p:nvPr/>
          </p:nvGrpSpPr>
          <p:grpSpPr>
            <a:xfrm>
              <a:off x="3748438" y="1378608"/>
              <a:ext cx="2159202" cy="903971"/>
              <a:chOff x="1683525" y="2179850"/>
              <a:chExt cx="4519050" cy="2134525"/>
            </a:xfrm>
          </p:grpSpPr>
          <p:sp>
            <p:nvSpPr>
              <p:cNvPr id="3818" name="Google Shape;3818;p5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19" name="Google Shape;3819;p5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0" name="Google Shape;3820;p5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1" name="Google Shape;3821;p5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2" name="Google Shape;3822;p5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3" name="Google Shape;3823;p5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4" name="Google Shape;3824;p5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5" name="Google Shape;3825;p5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6" name="Google Shape;3826;p5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7" name="Google Shape;3827;p5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8" name="Google Shape;3828;p5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sp>
            <p:nvSpPr>
              <p:cNvPr id="3829" name="Google Shape;3829;p5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rgbClr val="FFFFFF"/>
                  </a:solidFill>
                </a:endParaRPr>
              </a:p>
            </p:txBody>
          </p:sp>
        </p:grpSp>
      </p:grpSp>
      <p:graphicFrame>
        <p:nvGraphicFramePr>
          <p:cNvPr id="3830" name="Google Shape;3830;p53"/>
          <p:cNvGraphicFramePr/>
          <p:nvPr/>
        </p:nvGraphicFramePr>
        <p:xfrm>
          <a:off x="7028729" y="3362075"/>
          <a:ext cx="3000000" cy="3000000"/>
        </p:xfrm>
        <a:graphic>
          <a:graphicData uri="http://schemas.openxmlformats.org/drawingml/2006/table">
            <a:tbl>
              <a:tblPr>
                <a:noFill/>
                <a:tableStyleId>{E77C4940-7E1C-49D3-A8F9-89B65059047B}</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831" name="Google Shape;3831;p53"/>
          <p:cNvGrpSpPr/>
          <p:nvPr/>
        </p:nvGrpSpPr>
        <p:grpSpPr>
          <a:xfrm>
            <a:off x="6953262" y="4909259"/>
            <a:ext cx="2519825" cy="1001454"/>
            <a:chOff x="1906114" y="789980"/>
            <a:chExt cx="1487676" cy="606868"/>
          </a:xfrm>
        </p:grpSpPr>
        <p:cxnSp>
          <p:nvCxnSpPr>
            <p:cNvPr id="3832" name="Google Shape;3832;p5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833" name="Google Shape;3833;p5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834" name="Google Shape;3834;p5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835" name="Google Shape;3835;p53"/>
            <p:cNvSpPr txBox="1"/>
            <p:nvPr/>
          </p:nvSpPr>
          <p:spPr>
            <a:xfrm flipH="1">
              <a:off x="210971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JANUARY</a:t>
              </a:r>
              <a:endParaRPr sz="300">
                <a:solidFill>
                  <a:srgbClr val="E3E9ED"/>
                </a:solidFill>
              </a:endParaRPr>
            </a:p>
          </p:txBody>
        </p:sp>
        <p:sp>
          <p:nvSpPr>
            <p:cNvPr id="3836" name="Google Shape;3836;p53"/>
            <p:cNvSpPr txBox="1"/>
            <p:nvPr/>
          </p:nvSpPr>
          <p:spPr>
            <a:xfrm flipH="1">
              <a:off x="2434275" y="789980"/>
              <a:ext cx="2892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FEBRUARY</a:t>
              </a:r>
              <a:endParaRPr sz="300">
                <a:solidFill>
                  <a:srgbClr val="E3E9ED"/>
                </a:solidFill>
              </a:endParaRPr>
            </a:p>
          </p:txBody>
        </p:sp>
        <p:sp>
          <p:nvSpPr>
            <p:cNvPr id="3837" name="Google Shape;3837;p53"/>
            <p:cNvSpPr txBox="1"/>
            <p:nvPr/>
          </p:nvSpPr>
          <p:spPr>
            <a:xfrm flipH="1">
              <a:off x="2781049"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MARCH</a:t>
              </a:r>
              <a:endParaRPr sz="300">
                <a:solidFill>
                  <a:srgbClr val="E3E9ED"/>
                </a:solidFill>
              </a:endParaRPr>
            </a:p>
          </p:txBody>
        </p:sp>
        <p:sp>
          <p:nvSpPr>
            <p:cNvPr id="3838" name="Google Shape;3838;p53"/>
            <p:cNvSpPr txBox="1"/>
            <p:nvPr/>
          </p:nvSpPr>
          <p:spPr>
            <a:xfrm flipH="1">
              <a:off x="3112690" y="789981"/>
              <a:ext cx="281100" cy="1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1600"/>
                </a:spcAft>
                <a:buNone/>
              </a:pPr>
              <a:r>
                <a:rPr lang="en" sz="300">
                  <a:solidFill>
                    <a:srgbClr val="E3E9ED"/>
                  </a:solidFill>
                </a:rPr>
                <a:t>APRIL</a:t>
              </a:r>
              <a:endParaRPr sz="300">
                <a:solidFill>
                  <a:srgbClr val="E3E9ED"/>
                </a:solidFill>
              </a:endParaRPr>
            </a:p>
          </p:txBody>
        </p:sp>
        <p:sp>
          <p:nvSpPr>
            <p:cNvPr id="3839" name="Google Shape;3839;p5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3"/>
            <p:cNvSpPr txBox="1"/>
            <p:nvPr/>
          </p:nvSpPr>
          <p:spPr>
            <a:xfrm flipH="1">
              <a:off x="1906114" y="918164"/>
              <a:ext cx="203400" cy="1065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en" sz="300">
                  <a:solidFill>
                    <a:srgbClr val="E3E9ED"/>
                  </a:solidFill>
                </a:rPr>
                <a:t>PHASE 1</a:t>
              </a:r>
              <a:endParaRPr sz="300">
                <a:solidFill>
                  <a:srgbClr val="E3E9ED"/>
                </a:solidFill>
              </a:endParaRPr>
            </a:p>
          </p:txBody>
        </p:sp>
        <p:sp>
          <p:nvSpPr>
            <p:cNvPr id="3846" name="Google Shape;3846;p53"/>
            <p:cNvSpPr txBox="1"/>
            <p:nvPr/>
          </p:nvSpPr>
          <p:spPr>
            <a:xfrm flipH="1">
              <a:off x="1919618" y="1113390"/>
              <a:ext cx="1899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3847" name="Google Shape;3847;p53"/>
            <p:cNvSpPr txBox="1"/>
            <p:nvPr/>
          </p:nvSpPr>
          <p:spPr>
            <a:xfrm flipH="1">
              <a:off x="1906118" y="1304527"/>
              <a:ext cx="203400" cy="9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3848" name="Google Shape;3848;p5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9" name="Google Shape;3849;p53"/>
          <p:cNvGrpSpPr/>
          <p:nvPr/>
        </p:nvGrpSpPr>
        <p:grpSpPr>
          <a:xfrm>
            <a:off x="1188187" y="1829568"/>
            <a:ext cx="2394370" cy="976502"/>
            <a:chOff x="749309" y="1112739"/>
            <a:chExt cx="2371603" cy="976502"/>
          </a:xfrm>
        </p:grpSpPr>
        <p:sp>
          <p:nvSpPr>
            <p:cNvPr id="3850" name="Google Shape;3850;p53"/>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3"/>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3"/>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3"/>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3"/>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3"/>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3"/>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3"/>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3"/>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3"/>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3"/>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3"/>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3"/>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3"/>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3"/>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3"/>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3"/>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3"/>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3"/>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3"/>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3"/>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3"/>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3"/>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3"/>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3"/>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3"/>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3"/>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3"/>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882" name="Google Shape;3882;p53"/>
          <p:cNvGraphicFramePr/>
          <p:nvPr/>
        </p:nvGraphicFramePr>
        <p:xfrm>
          <a:off x="7022988" y="1808900"/>
          <a:ext cx="3000000" cy="3000000"/>
        </p:xfrm>
        <a:graphic>
          <a:graphicData uri="http://schemas.openxmlformats.org/drawingml/2006/table">
            <a:tbl>
              <a:tblPr>
                <a:noFill/>
                <a:tableStyleId>{E77C4940-7E1C-49D3-A8F9-89B65059047B}</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3883" name="Google Shape;3883;p53"/>
          <p:cNvGrpSpPr/>
          <p:nvPr/>
        </p:nvGrpSpPr>
        <p:grpSpPr>
          <a:xfrm>
            <a:off x="4164386" y="4907001"/>
            <a:ext cx="2363244" cy="1005943"/>
            <a:chOff x="3358415" y="3361302"/>
            <a:chExt cx="2363244" cy="1024695"/>
          </a:xfrm>
        </p:grpSpPr>
        <p:grpSp>
          <p:nvGrpSpPr>
            <p:cNvPr id="3884" name="Google Shape;3884;p53"/>
            <p:cNvGrpSpPr/>
            <p:nvPr/>
          </p:nvGrpSpPr>
          <p:grpSpPr>
            <a:xfrm>
              <a:off x="3358415" y="3361302"/>
              <a:ext cx="441300" cy="1024695"/>
              <a:chOff x="3358415" y="3361302"/>
              <a:chExt cx="441300" cy="1024695"/>
            </a:xfrm>
          </p:grpSpPr>
          <p:sp>
            <p:nvSpPr>
              <p:cNvPr id="3885" name="Google Shape;3885;p53"/>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3"/>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3"/>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3"/>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3"/>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3"/>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53"/>
            <p:cNvGrpSpPr/>
            <p:nvPr/>
          </p:nvGrpSpPr>
          <p:grpSpPr>
            <a:xfrm>
              <a:off x="3838901" y="3361302"/>
              <a:ext cx="441300" cy="1024695"/>
              <a:chOff x="3838901" y="3361302"/>
              <a:chExt cx="441300" cy="1024695"/>
            </a:xfrm>
          </p:grpSpPr>
          <p:sp>
            <p:nvSpPr>
              <p:cNvPr id="3892" name="Google Shape;3892;p53"/>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3"/>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3"/>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3"/>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3"/>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3"/>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53"/>
            <p:cNvGrpSpPr/>
            <p:nvPr/>
          </p:nvGrpSpPr>
          <p:grpSpPr>
            <a:xfrm>
              <a:off x="4319387" y="3361302"/>
              <a:ext cx="441300" cy="1024695"/>
              <a:chOff x="4319387" y="3361302"/>
              <a:chExt cx="441300" cy="1024695"/>
            </a:xfrm>
          </p:grpSpPr>
          <p:sp>
            <p:nvSpPr>
              <p:cNvPr id="3899" name="Google Shape;3899;p53"/>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3"/>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3"/>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3"/>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3"/>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3"/>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5" name="Google Shape;3905;p53"/>
            <p:cNvGrpSpPr/>
            <p:nvPr/>
          </p:nvGrpSpPr>
          <p:grpSpPr>
            <a:xfrm>
              <a:off x="4799873" y="3361302"/>
              <a:ext cx="441300" cy="1024695"/>
              <a:chOff x="4799873" y="3361302"/>
              <a:chExt cx="441300" cy="1024695"/>
            </a:xfrm>
          </p:grpSpPr>
          <p:sp>
            <p:nvSpPr>
              <p:cNvPr id="3906" name="Google Shape;3906;p53"/>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3"/>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3"/>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3"/>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3"/>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3"/>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2" name="Google Shape;3912;p53"/>
            <p:cNvGrpSpPr/>
            <p:nvPr/>
          </p:nvGrpSpPr>
          <p:grpSpPr>
            <a:xfrm>
              <a:off x="5280360" y="3361302"/>
              <a:ext cx="441300" cy="1024695"/>
              <a:chOff x="5280360" y="3361302"/>
              <a:chExt cx="441300" cy="1024695"/>
            </a:xfrm>
          </p:grpSpPr>
          <p:sp>
            <p:nvSpPr>
              <p:cNvPr id="3913" name="Google Shape;3913;p53"/>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3"/>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3"/>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3"/>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3"/>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3"/>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919" name="Google Shape;3919;p53"/>
          <p:cNvGraphicFramePr/>
          <p:nvPr/>
        </p:nvGraphicFramePr>
        <p:xfrm>
          <a:off x="1163763" y="3355675"/>
          <a:ext cx="3000000" cy="3000000"/>
        </p:xfrm>
        <a:graphic>
          <a:graphicData uri="http://schemas.openxmlformats.org/drawingml/2006/table">
            <a:tbl>
              <a:tblPr>
                <a:noFill/>
                <a:tableStyleId>{E77C4940-7E1C-49D3-A8F9-89B65059047B}</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920" name="Google Shape;3920;p53"/>
          <p:cNvGrpSpPr/>
          <p:nvPr/>
        </p:nvGrpSpPr>
        <p:grpSpPr>
          <a:xfrm>
            <a:off x="1164688" y="4907037"/>
            <a:ext cx="2403614" cy="1005900"/>
            <a:chOff x="726450" y="3372825"/>
            <a:chExt cx="2403614" cy="1005900"/>
          </a:xfrm>
        </p:grpSpPr>
        <p:grpSp>
          <p:nvGrpSpPr>
            <p:cNvPr id="3921" name="Google Shape;3921;p53"/>
            <p:cNvGrpSpPr/>
            <p:nvPr/>
          </p:nvGrpSpPr>
          <p:grpSpPr>
            <a:xfrm>
              <a:off x="726450" y="3696000"/>
              <a:ext cx="2403614" cy="500898"/>
              <a:chOff x="726450" y="3696000"/>
              <a:chExt cx="2403614" cy="500898"/>
            </a:xfrm>
          </p:grpSpPr>
          <p:sp>
            <p:nvSpPr>
              <p:cNvPr id="3922" name="Google Shape;3922;p53"/>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23" name="Google Shape;3923;p53"/>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924" name="Google Shape;3924;p53"/>
            <p:cNvGrpSpPr/>
            <p:nvPr/>
          </p:nvGrpSpPr>
          <p:grpSpPr>
            <a:xfrm>
              <a:off x="1348050" y="3372825"/>
              <a:ext cx="1720425" cy="1005900"/>
              <a:chOff x="1348050" y="3372825"/>
              <a:chExt cx="1720425" cy="1005900"/>
            </a:xfrm>
          </p:grpSpPr>
          <p:sp>
            <p:nvSpPr>
              <p:cNvPr id="3925" name="Google Shape;3925;p53"/>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26" name="Google Shape;3926;p53"/>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27" name="Google Shape;3927;p53"/>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28" name="Google Shape;3928;p53"/>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929" name="Google Shape;3929;p53"/>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930" name="Google Shape;3930;p53"/>
            <p:cNvGrpSpPr/>
            <p:nvPr/>
          </p:nvGrpSpPr>
          <p:grpSpPr>
            <a:xfrm>
              <a:off x="1455707" y="3731058"/>
              <a:ext cx="1491150" cy="417657"/>
              <a:chOff x="1455707" y="3731058"/>
              <a:chExt cx="1491150" cy="417657"/>
            </a:xfrm>
          </p:grpSpPr>
          <p:grpSp>
            <p:nvGrpSpPr>
              <p:cNvPr id="3931" name="Google Shape;3931;p53"/>
              <p:cNvGrpSpPr/>
              <p:nvPr/>
            </p:nvGrpSpPr>
            <p:grpSpPr>
              <a:xfrm>
                <a:off x="1472938" y="3745828"/>
                <a:ext cx="72126" cy="53788"/>
                <a:chOff x="1472938" y="3745828"/>
                <a:chExt cx="72126" cy="53788"/>
              </a:xfrm>
            </p:grpSpPr>
            <p:sp>
              <p:nvSpPr>
                <p:cNvPr id="3932" name="Google Shape;3932;p53"/>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3"/>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4" name="Google Shape;3934;p53"/>
              <p:cNvGrpSpPr/>
              <p:nvPr/>
            </p:nvGrpSpPr>
            <p:grpSpPr>
              <a:xfrm>
                <a:off x="1819181" y="4089633"/>
                <a:ext cx="72126" cy="53788"/>
                <a:chOff x="1819181" y="4089633"/>
                <a:chExt cx="72126" cy="53788"/>
              </a:xfrm>
            </p:grpSpPr>
            <p:sp>
              <p:nvSpPr>
                <p:cNvPr id="3935" name="Google Shape;3935;p53"/>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3"/>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7" name="Google Shape;3937;p53"/>
              <p:cNvGrpSpPr/>
              <p:nvPr/>
            </p:nvGrpSpPr>
            <p:grpSpPr>
              <a:xfrm>
                <a:off x="1455707" y="4084171"/>
                <a:ext cx="64321" cy="64544"/>
                <a:chOff x="1455707" y="4084171"/>
                <a:chExt cx="64321" cy="64544"/>
              </a:xfrm>
            </p:grpSpPr>
            <p:sp>
              <p:nvSpPr>
                <p:cNvPr id="3938" name="Google Shape;3938;p53"/>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3"/>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0" name="Google Shape;3940;p53"/>
              <p:cNvGrpSpPr/>
              <p:nvPr/>
            </p:nvGrpSpPr>
            <p:grpSpPr>
              <a:xfrm>
                <a:off x="1818610" y="3731058"/>
                <a:ext cx="64321" cy="64544"/>
                <a:chOff x="1818610" y="3731058"/>
                <a:chExt cx="64321" cy="64544"/>
              </a:xfrm>
            </p:grpSpPr>
            <p:sp>
              <p:nvSpPr>
                <p:cNvPr id="3941" name="Google Shape;3941;p53"/>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3"/>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3" name="Google Shape;3943;p53"/>
              <p:cNvGrpSpPr/>
              <p:nvPr/>
            </p:nvGrpSpPr>
            <p:grpSpPr>
              <a:xfrm>
                <a:off x="2172491" y="4089633"/>
                <a:ext cx="72126" cy="53788"/>
                <a:chOff x="2172491" y="4089633"/>
                <a:chExt cx="72126" cy="53788"/>
              </a:xfrm>
            </p:grpSpPr>
            <p:sp>
              <p:nvSpPr>
                <p:cNvPr id="3944" name="Google Shape;3944;p53"/>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3"/>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6" name="Google Shape;3946;p53"/>
              <p:cNvGrpSpPr/>
              <p:nvPr/>
            </p:nvGrpSpPr>
            <p:grpSpPr>
              <a:xfrm>
                <a:off x="2171920" y="3731058"/>
                <a:ext cx="64321" cy="64544"/>
                <a:chOff x="2171920" y="3731058"/>
                <a:chExt cx="64321" cy="64544"/>
              </a:xfrm>
            </p:grpSpPr>
            <p:sp>
              <p:nvSpPr>
                <p:cNvPr id="3947" name="Google Shape;3947;p53"/>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3"/>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9" name="Google Shape;3949;p53"/>
              <p:cNvGrpSpPr/>
              <p:nvPr/>
            </p:nvGrpSpPr>
            <p:grpSpPr>
              <a:xfrm>
                <a:off x="2874730" y="3745828"/>
                <a:ext cx="72126" cy="53788"/>
                <a:chOff x="2874730" y="3745828"/>
                <a:chExt cx="72126" cy="53788"/>
              </a:xfrm>
            </p:grpSpPr>
            <p:sp>
              <p:nvSpPr>
                <p:cNvPr id="3950" name="Google Shape;3950;p53"/>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3"/>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53"/>
              <p:cNvGrpSpPr/>
              <p:nvPr/>
            </p:nvGrpSpPr>
            <p:grpSpPr>
              <a:xfrm>
                <a:off x="2878589" y="4081481"/>
                <a:ext cx="64321" cy="64544"/>
                <a:chOff x="2878589" y="4081481"/>
                <a:chExt cx="64321" cy="64544"/>
              </a:xfrm>
            </p:grpSpPr>
            <p:sp>
              <p:nvSpPr>
                <p:cNvPr id="3953" name="Google Shape;3953;p53"/>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3"/>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5" name="Google Shape;3955;p53"/>
              <p:cNvGrpSpPr/>
              <p:nvPr/>
            </p:nvGrpSpPr>
            <p:grpSpPr>
              <a:xfrm>
                <a:off x="2525796" y="4089633"/>
                <a:ext cx="72126" cy="53788"/>
                <a:chOff x="2525796" y="4089633"/>
                <a:chExt cx="72126" cy="53788"/>
              </a:xfrm>
            </p:grpSpPr>
            <p:sp>
              <p:nvSpPr>
                <p:cNvPr id="3956" name="Google Shape;3956;p53"/>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3"/>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8" name="Google Shape;3958;p53"/>
              <p:cNvGrpSpPr/>
              <p:nvPr/>
            </p:nvGrpSpPr>
            <p:grpSpPr>
              <a:xfrm>
                <a:off x="2525225" y="3731058"/>
                <a:ext cx="64321" cy="64544"/>
                <a:chOff x="2525225" y="3731058"/>
                <a:chExt cx="64321" cy="64544"/>
              </a:xfrm>
            </p:grpSpPr>
            <p:sp>
              <p:nvSpPr>
                <p:cNvPr id="3959" name="Google Shape;3959;p53"/>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3"/>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aphicFrame>
        <p:nvGraphicFramePr>
          <p:cNvPr id="3961" name="Google Shape;3961;p53"/>
          <p:cNvGraphicFramePr/>
          <p:nvPr/>
        </p:nvGraphicFramePr>
        <p:xfrm>
          <a:off x="4164300" y="3345725"/>
          <a:ext cx="3000000" cy="3000000"/>
        </p:xfrm>
        <a:graphic>
          <a:graphicData uri="http://schemas.openxmlformats.org/drawingml/2006/table">
            <a:tbl>
              <a:tblPr>
                <a:noFill/>
                <a:tableStyleId>{E77C4940-7E1C-49D3-A8F9-89B65059047B}</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962" name="Google Shape;3962;p53"/>
          <p:cNvGrpSpPr/>
          <p:nvPr/>
        </p:nvGrpSpPr>
        <p:grpSpPr>
          <a:xfrm>
            <a:off x="4908229" y="3732368"/>
            <a:ext cx="1517436" cy="74460"/>
            <a:chOff x="3980086" y="2804397"/>
            <a:chExt cx="1227600" cy="66900"/>
          </a:xfrm>
        </p:grpSpPr>
        <p:sp>
          <p:nvSpPr>
            <p:cNvPr id="3963" name="Google Shape;3963;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5" name="Google Shape;3965;p53"/>
          <p:cNvGrpSpPr/>
          <p:nvPr/>
        </p:nvGrpSpPr>
        <p:grpSpPr>
          <a:xfrm>
            <a:off x="5533294" y="4024955"/>
            <a:ext cx="892956" cy="74460"/>
            <a:chOff x="3980086" y="2804397"/>
            <a:chExt cx="1227600" cy="66900"/>
          </a:xfrm>
        </p:grpSpPr>
        <p:sp>
          <p:nvSpPr>
            <p:cNvPr id="3966" name="Google Shape;3966;p53"/>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3"/>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71" name="Shape 3971"/>
        <p:cNvGrpSpPr/>
        <p:nvPr/>
      </p:nvGrpSpPr>
      <p:grpSpPr>
        <a:xfrm>
          <a:off x="0" y="0"/>
          <a:ext cx="0" cy="0"/>
          <a:chOff x="0" y="0"/>
          <a:chExt cx="0" cy="0"/>
        </a:xfrm>
      </p:grpSpPr>
      <p:grpSp>
        <p:nvGrpSpPr>
          <p:cNvPr id="3972" name="Google Shape;3972;p54"/>
          <p:cNvGrpSpPr/>
          <p:nvPr/>
        </p:nvGrpSpPr>
        <p:grpSpPr>
          <a:xfrm>
            <a:off x="696816" y="1850725"/>
            <a:ext cx="9304635" cy="3855552"/>
            <a:chOff x="696816" y="1850725"/>
            <a:chExt cx="9304635" cy="3855552"/>
          </a:xfrm>
        </p:grpSpPr>
        <p:grpSp>
          <p:nvGrpSpPr>
            <p:cNvPr id="3973" name="Google Shape;3973;p54"/>
            <p:cNvGrpSpPr/>
            <p:nvPr/>
          </p:nvGrpSpPr>
          <p:grpSpPr>
            <a:xfrm>
              <a:off x="705791" y="1850772"/>
              <a:ext cx="1018912" cy="832010"/>
              <a:chOff x="732428" y="1198513"/>
              <a:chExt cx="845921" cy="690752"/>
            </a:xfrm>
          </p:grpSpPr>
          <p:grpSp>
            <p:nvGrpSpPr>
              <p:cNvPr id="3974" name="Google Shape;3974;p54"/>
              <p:cNvGrpSpPr/>
              <p:nvPr/>
            </p:nvGrpSpPr>
            <p:grpSpPr>
              <a:xfrm>
                <a:off x="823030" y="1198513"/>
                <a:ext cx="755319" cy="690752"/>
                <a:chOff x="823030" y="1198513"/>
                <a:chExt cx="755319" cy="690752"/>
              </a:xfrm>
            </p:grpSpPr>
            <p:sp>
              <p:nvSpPr>
                <p:cNvPr id="3975" name="Google Shape;3975;p54"/>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4"/>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7" name="Google Shape;3977;p54"/>
              <p:cNvGrpSpPr/>
              <p:nvPr/>
            </p:nvGrpSpPr>
            <p:grpSpPr>
              <a:xfrm>
                <a:off x="732428" y="1239937"/>
                <a:ext cx="739912" cy="607886"/>
                <a:chOff x="732428" y="1239937"/>
                <a:chExt cx="739912" cy="607886"/>
              </a:xfrm>
            </p:grpSpPr>
            <p:sp>
              <p:nvSpPr>
                <p:cNvPr id="3978" name="Google Shape;3978;p54"/>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4"/>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54"/>
              <p:cNvGrpSpPr/>
              <p:nvPr/>
            </p:nvGrpSpPr>
            <p:grpSpPr>
              <a:xfrm>
                <a:off x="732428" y="1277018"/>
                <a:ext cx="702832" cy="533758"/>
                <a:chOff x="732428" y="1277018"/>
                <a:chExt cx="702832" cy="533758"/>
              </a:xfrm>
            </p:grpSpPr>
            <p:sp>
              <p:nvSpPr>
                <p:cNvPr id="3981" name="Google Shape;3981;p54"/>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4"/>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3" name="Google Shape;3983;p54"/>
              <p:cNvGrpSpPr/>
              <p:nvPr/>
            </p:nvGrpSpPr>
            <p:grpSpPr>
              <a:xfrm>
                <a:off x="931170" y="1306653"/>
                <a:ext cx="647179" cy="474455"/>
                <a:chOff x="931170" y="1306653"/>
                <a:chExt cx="647179" cy="474455"/>
              </a:xfrm>
            </p:grpSpPr>
            <p:sp>
              <p:nvSpPr>
                <p:cNvPr id="3984" name="Google Shape;3984;p54"/>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4"/>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6" name="Google Shape;3986;p54"/>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54"/>
            <p:cNvGrpSpPr/>
            <p:nvPr/>
          </p:nvGrpSpPr>
          <p:grpSpPr>
            <a:xfrm>
              <a:off x="4598451" y="1850879"/>
              <a:ext cx="764491" cy="843181"/>
              <a:chOff x="5985650" y="2860025"/>
              <a:chExt cx="1396075" cy="1539775"/>
            </a:xfrm>
          </p:grpSpPr>
          <p:sp>
            <p:nvSpPr>
              <p:cNvPr id="3988" name="Google Shape;3988;p54"/>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4"/>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4"/>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4"/>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4"/>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4"/>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4"/>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4"/>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4"/>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4"/>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4"/>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4"/>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4"/>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4"/>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4"/>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4"/>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4"/>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4"/>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4"/>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4"/>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4"/>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4"/>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4"/>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4"/>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4"/>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4"/>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4"/>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4"/>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4"/>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4"/>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4"/>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4"/>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0" name="Google Shape;4020;p54"/>
            <p:cNvGrpSpPr/>
            <p:nvPr/>
          </p:nvGrpSpPr>
          <p:grpSpPr>
            <a:xfrm>
              <a:off x="5508450" y="1850777"/>
              <a:ext cx="874305" cy="843143"/>
              <a:chOff x="4249973" y="1201875"/>
              <a:chExt cx="1958568" cy="1888762"/>
            </a:xfrm>
          </p:grpSpPr>
          <p:sp>
            <p:nvSpPr>
              <p:cNvPr id="4021" name="Google Shape;4021;p54"/>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2" name="Google Shape;4022;p54"/>
              <p:cNvGrpSpPr/>
              <p:nvPr/>
            </p:nvGrpSpPr>
            <p:grpSpPr>
              <a:xfrm>
                <a:off x="5853086" y="1789142"/>
                <a:ext cx="355454" cy="1048099"/>
                <a:chOff x="5576108" y="2016725"/>
                <a:chExt cx="565200" cy="1666560"/>
              </a:xfrm>
            </p:grpSpPr>
            <p:sp>
              <p:nvSpPr>
                <p:cNvPr id="4023" name="Google Shape;4023;p54"/>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24" name="Google Shape;4024;p5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5" name="Google Shape;4025;p54"/>
              <p:cNvGrpSpPr/>
              <p:nvPr/>
            </p:nvGrpSpPr>
            <p:grpSpPr>
              <a:xfrm>
                <a:off x="4869455" y="2691676"/>
                <a:ext cx="1013897" cy="398961"/>
                <a:chOff x="4012057" y="3451825"/>
                <a:chExt cx="1612175" cy="634379"/>
              </a:xfrm>
            </p:grpSpPr>
            <p:sp>
              <p:nvSpPr>
                <p:cNvPr id="4026" name="Google Shape;4026;p54"/>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27" name="Google Shape;4027;p5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8" name="Google Shape;4028;p54"/>
              <p:cNvGrpSpPr/>
              <p:nvPr/>
            </p:nvGrpSpPr>
            <p:grpSpPr>
              <a:xfrm>
                <a:off x="4276937" y="2155961"/>
                <a:ext cx="651965" cy="891358"/>
                <a:chOff x="3069908" y="2599997"/>
                <a:chExt cx="1036675" cy="1417328"/>
              </a:xfrm>
            </p:grpSpPr>
            <p:sp>
              <p:nvSpPr>
                <p:cNvPr id="4029" name="Google Shape;4029;p54"/>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0" name="Google Shape;4030;p5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54"/>
              <p:cNvGrpSpPr/>
              <p:nvPr/>
            </p:nvGrpSpPr>
            <p:grpSpPr>
              <a:xfrm>
                <a:off x="5054918" y="1201875"/>
                <a:ext cx="999548" cy="602711"/>
                <a:chOff x="4306958" y="1082925"/>
                <a:chExt cx="1589359" cy="958358"/>
              </a:xfrm>
            </p:grpSpPr>
            <p:sp>
              <p:nvSpPr>
                <p:cNvPr id="4032" name="Google Shape;4032;p54"/>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3" name="Google Shape;4033;p5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4" name="Google Shape;4034;p54"/>
              <p:cNvGrpSpPr/>
              <p:nvPr/>
            </p:nvGrpSpPr>
            <p:grpSpPr>
              <a:xfrm>
                <a:off x="4249973" y="1303451"/>
                <a:ext cx="799317" cy="841334"/>
                <a:chOff x="3027033" y="1244439"/>
                <a:chExt cx="1270977" cy="1337786"/>
              </a:xfrm>
            </p:grpSpPr>
            <p:sp>
              <p:nvSpPr>
                <p:cNvPr id="4035" name="Google Shape;4035;p54"/>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036" name="Google Shape;4036;p5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37" name="Google Shape;4037;p54"/>
            <p:cNvGrpSpPr/>
            <p:nvPr/>
          </p:nvGrpSpPr>
          <p:grpSpPr>
            <a:xfrm>
              <a:off x="4729028" y="2918928"/>
              <a:ext cx="904310" cy="823626"/>
              <a:chOff x="4204684" y="2104422"/>
              <a:chExt cx="699822" cy="637382"/>
            </a:xfrm>
          </p:grpSpPr>
          <p:grpSp>
            <p:nvGrpSpPr>
              <p:cNvPr id="4038" name="Google Shape;4038;p54"/>
              <p:cNvGrpSpPr/>
              <p:nvPr/>
            </p:nvGrpSpPr>
            <p:grpSpPr>
              <a:xfrm>
                <a:off x="4204684" y="2430067"/>
                <a:ext cx="342957" cy="311738"/>
                <a:chOff x="4204684" y="2430067"/>
                <a:chExt cx="342957" cy="311738"/>
              </a:xfrm>
            </p:grpSpPr>
            <p:sp>
              <p:nvSpPr>
                <p:cNvPr id="4039" name="Google Shape;4039;p54"/>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4"/>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1" name="Google Shape;4041;p54"/>
              <p:cNvGrpSpPr/>
              <p:nvPr/>
            </p:nvGrpSpPr>
            <p:grpSpPr>
              <a:xfrm>
                <a:off x="4561586" y="2430067"/>
                <a:ext cx="342920" cy="311738"/>
                <a:chOff x="4561586" y="2430067"/>
                <a:chExt cx="342920" cy="311738"/>
              </a:xfrm>
            </p:grpSpPr>
            <p:sp>
              <p:nvSpPr>
                <p:cNvPr id="4042" name="Google Shape;4042;p54"/>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4"/>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4" name="Google Shape;4044;p54"/>
              <p:cNvGrpSpPr/>
              <p:nvPr/>
            </p:nvGrpSpPr>
            <p:grpSpPr>
              <a:xfrm>
                <a:off x="4561586" y="2104422"/>
                <a:ext cx="342920" cy="311738"/>
                <a:chOff x="4561586" y="2104422"/>
                <a:chExt cx="342920" cy="311738"/>
              </a:xfrm>
            </p:grpSpPr>
            <p:sp>
              <p:nvSpPr>
                <p:cNvPr id="4045" name="Google Shape;4045;p54"/>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4"/>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7" name="Google Shape;4047;p54"/>
              <p:cNvGrpSpPr/>
              <p:nvPr/>
            </p:nvGrpSpPr>
            <p:grpSpPr>
              <a:xfrm>
                <a:off x="4204684" y="2104422"/>
                <a:ext cx="342957" cy="311664"/>
                <a:chOff x="4204684" y="2104422"/>
                <a:chExt cx="342957" cy="311664"/>
              </a:xfrm>
            </p:grpSpPr>
            <p:sp>
              <p:nvSpPr>
                <p:cNvPr id="4048" name="Google Shape;4048;p54"/>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4"/>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0" name="Google Shape;4050;p54"/>
            <p:cNvGrpSpPr/>
            <p:nvPr/>
          </p:nvGrpSpPr>
          <p:grpSpPr>
            <a:xfrm>
              <a:off x="6492757" y="1850739"/>
              <a:ext cx="795669" cy="829726"/>
              <a:chOff x="5830645" y="1267368"/>
              <a:chExt cx="530340" cy="553040"/>
            </a:xfrm>
          </p:grpSpPr>
          <p:sp>
            <p:nvSpPr>
              <p:cNvPr id="4051" name="Google Shape;4051;p54"/>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2" name="Google Shape;4052;p54"/>
              <p:cNvGrpSpPr/>
              <p:nvPr/>
            </p:nvGrpSpPr>
            <p:grpSpPr>
              <a:xfrm>
                <a:off x="5830645" y="1267368"/>
                <a:ext cx="259743" cy="269909"/>
                <a:chOff x="5830645" y="1267368"/>
                <a:chExt cx="259743" cy="269909"/>
              </a:xfrm>
            </p:grpSpPr>
            <p:sp>
              <p:nvSpPr>
                <p:cNvPr id="4053" name="Google Shape;4053;p54"/>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4"/>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54"/>
              <p:cNvGrpSpPr/>
              <p:nvPr/>
            </p:nvGrpSpPr>
            <p:grpSpPr>
              <a:xfrm>
                <a:off x="6101293" y="1267368"/>
                <a:ext cx="259692" cy="269909"/>
                <a:chOff x="6101293" y="1267368"/>
                <a:chExt cx="259692" cy="269909"/>
              </a:xfrm>
            </p:grpSpPr>
            <p:sp>
              <p:nvSpPr>
                <p:cNvPr id="4056" name="Google Shape;4056;p54"/>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4"/>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8" name="Google Shape;4058;p54"/>
              <p:cNvGrpSpPr/>
              <p:nvPr/>
            </p:nvGrpSpPr>
            <p:grpSpPr>
              <a:xfrm>
                <a:off x="5830645" y="1550500"/>
                <a:ext cx="259692" cy="269909"/>
                <a:chOff x="5830645" y="1550500"/>
                <a:chExt cx="259692" cy="269909"/>
              </a:xfrm>
            </p:grpSpPr>
            <p:sp>
              <p:nvSpPr>
                <p:cNvPr id="4059" name="Google Shape;4059;p54"/>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4"/>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1" name="Google Shape;4061;p54"/>
              <p:cNvGrpSpPr/>
              <p:nvPr/>
            </p:nvGrpSpPr>
            <p:grpSpPr>
              <a:xfrm>
                <a:off x="6101293" y="1550500"/>
                <a:ext cx="259692" cy="269909"/>
                <a:chOff x="6101293" y="1550500"/>
                <a:chExt cx="259692" cy="269909"/>
              </a:xfrm>
            </p:grpSpPr>
            <p:sp>
              <p:nvSpPr>
                <p:cNvPr id="4062" name="Google Shape;4062;p54"/>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4"/>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4" name="Google Shape;4064;p54"/>
            <p:cNvGrpSpPr/>
            <p:nvPr/>
          </p:nvGrpSpPr>
          <p:grpSpPr>
            <a:xfrm>
              <a:off x="713951" y="2923275"/>
              <a:ext cx="839737" cy="818531"/>
              <a:chOff x="2679875" y="2361475"/>
              <a:chExt cx="780425" cy="760575"/>
            </a:xfrm>
          </p:grpSpPr>
          <p:sp>
            <p:nvSpPr>
              <p:cNvPr id="4065" name="Google Shape;4065;p54"/>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4"/>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4"/>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1" name="Google Shape;4071;p54"/>
            <p:cNvGrpSpPr/>
            <p:nvPr/>
          </p:nvGrpSpPr>
          <p:grpSpPr>
            <a:xfrm>
              <a:off x="3603560" y="1850768"/>
              <a:ext cx="886284" cy="824501"/>
              <a:chOff x="3351965" y="1148808"/>
              <a:chExt cx="750770" cy="698375"/>
            </a:xfrm>
          </p:grpSpPr>
          <p:grpSp>
            <p:nvGrpSpPr>
              <p:cNvPr id="4072" name="Google Shape;4072;p54"/>
              <p:cNvGrpSpPr/>
              <p:nvPr/>
            </p:nvGrpSpPr>
            <p:grpSpPr>
              <a:xfrm>
                <a:off x="3586796" y="1148808"/>
                <a:ext cx="294857" cy="286830"/>
                <a:chOff x="3750225" y="1774000"/>
                <a:chExt cx="149575" cy="145525"/>
              </a:xfrm>
            </p:grpSpPr>
            <p:sp>
              <p:nvSpPr>
                <p:cNvPr id="4073" name="Google Shape;4073;p5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54"/>
              <p:cNvGrpSpPr/>
              <p:nvPr/>
            </p:nvGrpSpPr>
            <p:grpSpPr>
              <a:xfrm>
                <a:off x="3779245" y="1375768"/>
                <a:ext cx="323490" cy="286978"/>
                <a:chOff x="3847850" y="1889150"/>
                <a:chExt cx="164100" cy="145600"/>
              </a:xfrm>
            </p:grpSpPr>
            <p:sp>
              <p:nvSpPr>
                <p:cNvPr id="4076" name="Google Shape;4076;p5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8" name="Google Shape;4078;p54"/>
              <p:cNvGrpSpPr/>
              <p:nvPr/>
            </p:nvGrpSpPr>
            <p:grpSpPr>
              <a:xfrm>
                <a:off x="3351965" y="1330435"/>
                <a:ext cx="295449" cy="285401"/>
                <a:chOff x="3631100" y="1866150"/>
                <a:chExt cx="149875" cy="144800"/>
              </a:xfrm>
            </p:grpSpPr>
            <p:sp>
              <p:nvSpPr>
                <p:cNvPr id="4079" name="Google Shape;4079;p54"/>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4"/>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1" name="Google Shape;4081;p54"/>
              <p:cNvGrpSpPr/>
              <p:nvPr/>
            </p:nvGrpSpPr>
            <p:grpSpPr>
              <a:xfrm>
                <a:off x="3548208" y="1560352"/>
                <a:ext cx="294808" cy="286830"/>
                <a:chOff x="3730650" y="1982800"/>
                <a:chExt cx="149550" cy="145525"/>
              </a:xfrm>
            </p:grpSpPr>
            <p:sp>
              <p:nvSpPr>
                <p:cNvPr id="4082" name="Google Shape;4082;p5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84" name="Google Shape;4084;p54"/>
            <p:cNvGrpSpPr/>
            <p:nvPr/>
          </p:nvGrpSpPr>
          <p:grpSpPr>
            <a:xfrm>
              <a:off x="9025900" y="1850772"/>
              <a:ext cx="969098" cy="816404"/>
              <a:chOff x="7636443" y="1204988"/>
              <a:chExt cx="804565" cy="677795"/>
            </a:xfrm>
          </p:grpSpPr>
          <p:grpSp>
            <p:nvGrpSpPr>
              <p:cNvPr id="4085" name="Google Shape;4085;p54"/>
              <p:cNvGrpSpPr/>
              <p:nvPr/>
            </p:nvGrpSpPr>
            <p:grpSpPr>
              <a:xfrm>
                <a:off x="7636443" y="1509705"/>
                <a:ext cx="804565" cy="373078"/>
                <a:chOff x="7636443" y="1509705"/>
                <a:chExt cx="804565" cy="373078"/>
              </a:xfrm>
            </p:grpSpPr>
            <p:sp>
              <p:nvSpPr>
                <p:cNvPr id="4086" name="Google Shape;4086;p54"/>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4"/>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88" name="Google Shape;4088;p54"/>
              <p:cNvGrpSpPr/>
              <p:nvPr/>
            </p:nvGrpSpPr>
            <p:grpSpPr>
              <a:xfrm>
                <a:off x="7636443" y="1408133"/>
                <a:ext cx="804565" cy="373078"/>
                <a:chOff x="7636443" y="1408133"/>
                <a:chExt cx="804565" cy="373078"/>
              </a:xfrm>
            </p:grpSpPr>
            <p:sp>
              <p:nvSpPr>
                <p:cNvPr id="4089" name="Google Shape;4089;p54"/>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4"/>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1" name="Google Shape;4091;p54"/>
              <p:cNvGrpSpPr/>
              <p:nvPr/>
            </p:nvGrpSpPr>
            <p:grpSpPr>
              <a:xfrm>
                <a:off x="7636443" y="1306560"/>
                <a:ext cx="804565" cy="373078"/>
                <a:chOff x="7636443" y="1306560"/>
                <a:chExt cx="804565" cy="373078"/>
              </a:xfrm>
            </p:grpSpPr>
            <p:sp>
              <p:nvSpPr>
                <p:cNvPr id="4092" name="Google Shape;4092;p54"/>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4"/>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4" name="Google Shape;4094;p54"/>
              <p:cNvGrpSpPr/>
              <p:nvPr/>
            </p:nvGrpSpPr>
            <p:grpSpPr>
              <a:xfrm>
                <a:off x="7636443" y="1204988"/>
                <a:ext cx="804565" cy="373078"/>
                <a:chOff x="7636443" y="1204988"/>
                <a:chExt cx="804565" cy="373078"/>
              </a:xfrm>
            </p:grpSpPr>
            <p:sp>
              <p:nvSpPr>
                <p:cNvPr id="4095" name="Google Shape;4095;p54"/>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4"/>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7" name="Google Shape;4097;p54"/>
            <p:cNvGrpSpPr/>
            <p:nvPr/>
          </p:nvGrpSpPr>
          <p:grpSpPr>
            <a:xfrm>
              <a:off x="5820571" y="2943749"/>
              <a:ext cx="796675" cy="796493"/>
              <a:chOff x="3990000" y="975400"/>
              <a:chExt cx="3934200" cy="3933300"/>
            </a:xfrm>
          </p:grpSpPr>
          <p:sp>
            <p:nvSpPr>
              <p:cNvPr id="4098" name="Google Shape;4098;p54"/>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4"/>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4"/>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4"/>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2" name="Google Shape;4102;p54"/>
            <p:cNvGrpSpPr/>
            <p:nvPr/>
          </p:nvGrpSpPr>
          <p:grpSpPr>
            <a:xfrm>
              <a:off x="7800314" y="2918022"/>
              <a:ext cx="1046567" cy="824168"/>
              <a:chOff x="6598259" y="2078634"/>
              <a:chExt cx="868881" cy="684241"/>
            </a:xfrm>
          </p:grpSpPr>
          <p:sp>
            <p:nvSpPr>
              <p:cNvPr id="4103" name="Google Shape;4103;p54"/>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4"/>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4"/>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4"/>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4"/>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4"/>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9" name="Google Shape;4109;p54"/>
              <p:cNvGrpSpPr/>
              <p:nvPr/>
            </p:nvGrpSpPr>
            <p:grpSpPr>
              <a:xfrm>
                <a:off x="6808175" y="2078634"/>
                <a:ext cx="452229" cy="684241"/>
                <a:chOff x="6808175" y="2078634"/>
                <a:chExt cx="452229" cy="684241"/>
              </a:xfrm>
            </p:grpSpPr>
            <p:sp>
              <p:nvSpPr>
                <p:cNvPr id="4110" name="Google Shape;4110;p54"/>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4"/>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4"/>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4"/>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4"/>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4"/>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6" name="Google Shape;4116;p54"/>
                <p:cNvGrpSpPr/>
                <p:nvPr/>
              </p:nvGrpSpPr>
              <p:grpSpPr>
                <a:xfrm>
                  <a:off x="6821586" y="2078634"/>
                  <a:ext cx="426871" cy="684241"/>
                  <a:chOff x="6821586" y="2078634"/>
                  <a:chExt cx="426871" cy="684241"/>
                </a:xfrm>
              </p:grpSpPr>
              <p:grpSp>
                <p:nvGrpSpPr>
                  <p:cNvPr id="4117" name="Google Shape;4117;p54"/>
                  <p:cNvGrpSpPr/>
                  <p:nvPr/>
                </p:nvGrpSpPr>
                <p:grpSpPr>
                  <a:xfrm>
                    <a:off x="6821586" y="2078634"/>
                    <a:ext cx="426871" cy="684241"/>
                    <a:chOff x="6821586" y="2078634"/>
                    <a:chExt cx="426871" cy="684241"/>
                  </a:xfrm>
                </p:grpSpPr>
                <p:sp>
                  <p:nvSpPr>
                    <p:cNvPr id="4118" name="Google Shape;4118;p54"/>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4"/>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4"/>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4"/>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4"/>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4"/>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4"/>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4"/>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4"/>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4"/>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4"/>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4"/>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4"/>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4"/>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4"/>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4"/>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4"/>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4"/>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4"/>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7" name="Google Shape;4137;p54"/>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4"/>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4"/>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4"/>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4"/>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4"/>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43" name="Google Shape;4143;p54"/>
            <p:cNvGrpSpPr/>
            <p:nvPr/>
          </p:nvGrpSpPr>
          <p:grpSpPr>
            <a:xfrm>
              <a:off x="6804259" y="2924744"/>
              <a:ext cx="808628" cy="808628"/>
              <a:chOff x="6535625" y="760425"/>
              <a:chExt cx="1665900" cy="1665900"/>
            </a:xfrm>
          </p:grpSpPr>
          <p:sp>
            <p:nvSpPr>
              <p:cNvPr id="4144" name="Google Shape;4144;p54"/>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4"/>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4"/>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4"/>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8" name="Google Shape;4148;p54"/>
            <p:cNvGrpSpPr/>
            <p:nvPr/>
          </p:nvGrpSpPr>
          <p:grpSpPr>
            <a:xfrm>
              <a:off x="705778" y="4934313"/>
              <a:ext cx="1614944" cy="771862"/>
              <a:chOff x="238125" y="1151100"/>
              <a:chExt cx="7139450" cy="3412300"/>
            </a:xfrm>
          </p:grpSpPr>
          <p:sp>
            <p:nvSpPr>
              <p:cNvPr id="4149" name="Google Shape;4149;p54"/>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4"/>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4"/>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4"/>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4"/>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4"/>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4"/>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4"/>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4"/>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4"/>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4"/>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4"/>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1" name="Google Shape;4161;p54"/>
            <p:cNvGrpSpPr/>
            <p:nvPr/>
          </p:nvGrpSpPr>
          <p:grpSpPr>
            <a:xfrm>
              <a:off x="6568225" y="3974646"/>
              <a:ext cx="1186837" cy="705537"/>
              <a:chOff x="5145061" y="2881789"/>
              <a:chExt cx="1107641" cy="658458"/>
            </a:xfrm>
          </p:grpSpPr>
          <p:grpSp>
            <p:nvGrpSpPr>
              <p:cNvPr id="4162" name="Google Shape;4162;p54"/>
              <p:cNvGrpSpPr/>
              <p:nvPr/>
            </p:nvGrpSpPr>
            <p:grpSpPr>
              <a:xfrm>
                <a:off x="5722989" y="3244587"/>
                <a:ext cx="529713" cy="295659"/>
                <a:chOff x="5722989" y="3244587"/>
                <a:chExt cx="529713" cy="295659"/>
              </a:xfrm>
            </p:grpSpPr>
            <p:sp>
              <p:nvSpPr>
                <p:cNvPr id="4163" name="Google Shape;4163;p54"/>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64" name="Google Shape;4164;p54"/>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65" name="Google Shape;4165;p54"/>
              <p:cNvGrpSpPr/>
              <p:nvPr/>
            </p:nvGrpSpPr>
            <p:grpSpPr>
              <a:xfrm>
                <a:off x="5145061" y="3244587"/>
                <a:ext cx="536807" cy="295659"/>
                <a:chOff x="5145061" y="3244587"/>
                <a:chExt cx="536807" cy="295659"/>
              </a:xfrm>
            </p:grpSpPr>
            <p:sp>
              <p:nvSpPr>
                <p:cNvPr id="4166" name="Google Shape;4166;p54"/>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67" name="Google Shape;4167;p54"/>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68" name="Google Shape;4168;p54"/>
              <p:cNvGrpSpPr/>
              <p:nvPr/>
            </p:nvGrpSpPr>
            <p:grpSpPr>
              <a:xfrm>
                <a:off x="5341327" y="2898245"/>
                <a:ext cx="532309" cy="614891"/>
                <a:chOff x="5341327" y="2898245"/>
                <a:chExt cx="532309" cy="614891"/>
              </a:xfrm>
            </p:grpSpPr>
            <p:sp>
              <p:nvSpPr>
                <p:cNvPr id="4169" name="Google Shape;4169;p54"/>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70" name="Google Shape;4170;p54"/>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171" name="Google Shape;4171;p54"/>
              <p:cNvGrpSpPr/>
              <p:nvPr/>
            </p:nvGrpSpPr>
            <p:grpSpPr>
              <a:xfrm>
                <a:off x="5532290" y="2881789"/>
                <a:ext cx="620516" cy="305456"/>
                <a:chOff x="5532290" y="2881789"/>
                <a:chExt cx="620516" cy="305456"/>
              </a:xfrm>
            </p:grpSpPr>
            <p:sp>
              <p:nvSpPr>
                <p:cNvPr id="4172" name="Google Shape;4172;p54"/>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173" name="Google Shape;4173;p54"/>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174" name="Google Shape;4174;p54"/>
            <p:cNvGrpSpPr/>
            <p:nvPr/>
          </p:nvGrpSpPr>
          <p:grpSpPr>
            <a:xfrm>
              <a:off x="9674701" y="4928770"/>
              <a:ext cx="324098" cy="777506"/>
              <a:chOff x="7026852" y="3311869"/>
              <a:chExt cx="434331" cy="1041954"/>
            </a:xfrm>
          </p:grpSpPr>
          <p:sp>
            <p:nvSpPr>
              <p:cNvPr id="4175" name="Google Shape;4175;p54"/>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4"/>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4"/>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8" name="Google Shape;4178;p54"/>
            <p:cNvGrpSpPr/>
            <p:nvPr/>
          </p:nvGrpSpPr>
          <p:grpSpPr>
            <a:xfrm>
              <a:off x="7285360" y="4975830"/>
              <a:ext cx="353956" cy="353901"/>
              <a:chOff x="4873519" y="3311869"/>
              <a:chExt cx="499374" cy="499296"/>
            </a:xfrm>
          </p:grpSpPr>
          <p:sp>
            <p:nvSpPr>
              <p:cNvPr id="4179" name="Google Shape;4179;p54"/>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4"/>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1" name="Google Shape;4181;p54"/>
            <p:cNvGrpSpPr/>
            <p:nvPr/>
          </p:nvGrpSpPr>
          <p:grpSpPr>
            <a:xfrm>
              <a:off x="7285360" y="5352054"/>
              <a:ext cx="353956" cy="353956"/>
              <a:chOff x="4873519" y="3875839"/>
              <a:chExt cx="499374" cy="499374"/>
            </a:xfrm>
          </p:grpSpPr>
          <p:sp>
            <p:nvSpPr>
              <p:cNvPr id="4182" name="Google Shape;4182;p54"/>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4"/>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4" name="Google Shape;4184;p54"/>
            <p:cNvGrpSpPr/>
            <p:nvPr/>
          </p:nvGrpSpPr>
          <p:grpSpPr>
            <a:xfrm>
              <a:off x="2745339" y="2909458"/>
              <a:ext cx="840872" cy="840983"/>
              <a:chOff x="2565073" y="2075876"/>
              <a:chExt cx="672482" cy="672518"/>
            </a:xfrm>
          </p:grpSpPr>
          <p:sp>
            <p:nvSpPr>
              <p:cNvPr id="4185" name="Google Shape;4185;p54"/>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4"/>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4"/>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4"/>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4"/>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4"/>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1" name="Google Shape;4191;p54"/>
            <p:cNvGrpSpPr/>
            <p:nvPr/>
          </p:nvGrpSpPr>
          <p:grpSpPr>
            <a:xfrm>
              <a:off x="6627771" y="4938484"/>
              <a:ext cx="527964" cy="767637"/>
              <a:chOff x="1697726" y="3244179"/>
              <a:chExt cx="788124" cy="1146069"/>
            </a:xfrm>
          </p:grpSpPr>
          <p:sp>
            <p:nvSpPr>
              <p:cNvPr id="4192" name="Google Shape;4192;p5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4" name="Google Shape;4194;p54"/>
            <p:cNvSpPr/>
            <p:nvPr/>
          </p:nvSpPr>
          <p:spPr>
            <a:xfrm>
              <a:off x="9635741" y="4803370"/>
              <a:ext cx="245" cy="5"/>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5" name="Google Shape;4195;p54"/>
            <p:cNvGrpSpPr/>
            <p:nvPr/>
          </p:nvGrpSpPr>
          <p:grpSpPr>
            <a:xfrm>
              <a:off x="9038375" y="2925096"/>
              <a:ext cx="963076" cy="807355"/>
              <a:chOff x="7617850" y="2063282"/>
              <a:chExt cx="799565" cy="670282"/>
            </a:xfrm>
          </p:grpSpPr>
          <p:cxnSp>
            <p:nvCxnSpPr>
              <p:cNvPr id="4196" name="Google Shape;4196;p54"/>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97" name="Google Shape;4197;p54"/>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98" name="Google Shape;4198;p54"/>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199" name="Google Shape;4199;p54"/>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200" name="Google Shape;4200;p54"/>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201" name="Google Shape;4201;p54"/>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202" name="Google Shape;4202;p54"/>
              <p:cNvGrpSpPr/>
              <p:nvPr/>
            </p:nvGrpSpPr>
            <p:grpSpPr>
              <a:xfrm>
                <a:off x="7734309" y="2063282"/>
                <a:ext cx="570957" cy="620095"/>
                <a:chOff x="7734309" y="2063282"/>
                <a:chExt cx="570957" cy="620095"/>
              </a:xfrm>
            </p:grpSpPr>
            <p:grpSp>
              <p:nvGrpSpPr>
                <p:cNvPr id="4203" name="Google Shape;4203;p54"/>
                <p:cNvGrpSpPr/>
                <p:nvPr/>
              </p:nvGrpSpPr>
              <p:grpSpPr>
                <a:xfrm>
                  <a:off x="8031573" y="2063282"/>
                  <a:ext cx="273693" cy="620095"/>
                  <a:chOff x="8031573" y="2063282"/>
                  <a:chExt cx="273693" cy="620095"/>
                </a:xfrm>
              </p:grpSpPr>
              <p:sp>
                <p:nvSpPr>
                  <p:cNvPr id="4204" name="Google Shape;4204;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8" name="Google Shape;4208;p54"/>
                <p:cNvGrpSpPr/>
                <p:nvPr/>
              </p:nvGrpSpPr>
              <p:grpSpPr>
                <a:xfrm flipH="1">
                  <a:off x="7734309" y="2063282"/>
                  <a:ext cx="273693" cy="620095"/>
                  <a:chOff x="8031573" y="2063282"/>
                  <a:chExt cx="273693" cy="620095"/>
                </a:xfrm>
              </p:grpSpPr>
              <p:sp>
                <p:nvSpPr>
                  <p:cNvPr id="4209" name="Google Shape;4209;p54"/>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4"/>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4"/>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4"/>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213" name="Google Shape;4213;p54"/>
            <p:cNvSpPr/>
            <p:nvPr/>
          </p:nvSpPr>
          <p:spPr>
            <a:xfrm>
              <a:off x="8388147" y="4963168"/>
              <a:ext cx="672997" cy="743021"/>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4"/>
            <p:cNvSpPr/>
            <p:nvPr/>
          </p:nvSpPr>
          <p:spPr>
            <a:xfrm rot="10800000">
              <a:off x="7769256" y="4960046"/>
              <a:ext cx="489160" cy="746141"/>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15" name="Google Shape;4215;p54"/>
            <p:cNvGrpSpPr/>
            <p:nvPr/>
          </p:nvGrpSpPr>
          <p:grpSpPr>
            <a:xfrm>
              <a:off x="9263033" y="3953079"/>
              <a:ext cx="725808" cy="724984"/>
              <a:chOff x="1186975" y="238125"/>
              <a:chExt cx="5244275" cy="5238325"/>
            </a:xfrm>
          </p:grpSpPr>
          <p:sp>
            <p:nvSpPr>
              <p:cNvPr id="4216" name="Google Shape;4216;p5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4"/>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4"/>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4"/>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0" name="Google Shape;4220;p54"/>
            <p:cNvGrpSpPr/>
            <p:nvPr/>
          </p:nvGrpSpPr>
          <p:grpSpPr>
            <a:xfrm>
              <a:off x="3773777" y="2916658"/>
              <a:ext cx="785121" cy="827911"/>
              <a:chOff x="3400515" y="2056248"/>
              <a:chExt cx="698134" cy="735987"/>
            </a:xfrm>
          </p:grpSpPr>
          <p:grpSp>
            <p:nvGrpSpPr>
              <p:cNvPr id="4221" name="Google Shape;4221;p54"/>
              <p:cNvGrpSpPr/>
              <p:nvPr/>
            </p:nvGrpSpPr>
            <p:grpSpPr>
              <a:xfrm>
                <a:off x="3400515" y="2283913"/>
                <a:ext cx="312919" cy="219900"/>
                <a:chOff x="3400515" y="2283913"/>
                <a:chExt cx="312919" cy="219900"/>
              </a:xfrm>
            </p:grpSpPr>
            <p:sp>
              <p:nvSpPr>
                <p:cNvPr id="4222" name="Google Shape;4222;p54"/>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23" name="Google Shape;4223;p54"/>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224" name="Google Shape;4224;p54"/>
              <p:cNvGrpSpPr/>
              <p:nvPr/>
            </p:nvGrpSpPr>
            <p:grpSpPr>
              <a:xfrm>
                <a:off x="3547823" y="2461089"/>
                <a:ext cx="219900" cy="331146"/>
                <a:chOff x="3547823" y="2461089"/>
                <a:chExt cx="219900" cy="331146"/>
              </a:xfrm>
            </p:grpSpPr>
            <p:sp>
              <p:nvSpPr>
                <p:cNvPr id="4225" name="Google Shape;4225;p54"/>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26" name="Google Shape;4226;p54"/>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227" name="Google Shape;4227;p54"/>
              <p:cNvGrpSpPr/>
              <p:nvPr/>
            </p:nvGrpSpPr>
            <p:grpSpPr>
              <a:xfrm>
                <a:off x="3734138" y="2461089"/>
                <a:ext cx="219900" cy="331146"/>
                <a:chOff x="3734138" y="2461089"/>
                <a:chExt cx="219900" cy="331146"/>
              </a:xfrm>
            </p:grpSpPr>
            <p:sp>
              <p:nvSpPr>
                <p:cNvPr id="4228" name="Google Shape;4228;p54"/>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29" name="Google Shape;4229;p54"/>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230" name="Google Shape;4230;p54"/>
              <p:cNvGrpSpPr/>
              <p:nvPr/>
            </p:nvGrpSpPr>
            <p:grpSpPr>
              <a:xfrm>
                <a:off x="3787560" y="2281742"/>
                <a:ext cx="311089" cy="219900"/>
                <a:chOff x="3787560" y="2281742"/>
                <a:chExt cx="311089" cy="219900"/>
              </a:xfrm>
            </p:grpSpPr>
            <p:sp>
              <p:nvSpPr>
                <p:cNvPr id="4231" name="Google Shape;4231;p54"/>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232" name="Google Shape;4232;p54"/>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233" name="Google Shape;4233;p54"/>
              <p:cNvGrpSpPr/>
              <p:nvPr/>
            </p:nvGrpSpPr>
            <p:grpSpPr>
              <a:xfrm>
                <a:off x="3637290" y="2056248"/>
                <a:ext cx="219900" cy="330736"/>
                <a:chOff x="3637290" y="2056248"/>
                <a:chExt cx="219900" cy="330736"/>
              </a:xfrm>
            </p:grpSpPr>
            <p:sp>
              <p:nvSpPr>
                <p:cNvPr id="4234" name="Google Shape;4234;p54"/>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235" name="Google Shape;4235;p54"/>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236" name="Google Shape;4236;p54"/>
            <p:cNvGrpSpPr/>
            <p:nvPr/>
          </p:nvGrpSpPr>
          <p:grpSpPr>
            <a:xfrm>
              <a:off x="2920738" y="3964488"/>
              <a:ext cx="1527342" cy="713474"/>
              <a:chOff x="238125" y="1188750"/>
              <a:chExt cx="7140450" cy="3335550"/>
            </a:xfrm>
          </p:grpSpPr>
          <p:sp>
            <p:nvSpPr>
              <p:cNvPr id="4237" name="Google Shape;4237;p5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2" name="Google Shape;4242;p54"/>
            <p:cNvGrpSpPr/>
            <p:nvPr/>
          </p:nvGrpSpPr>
          <p:grpSpPr>
            <a:xfrm>
              <a:off x="7868654" y="3967140"/>
              <a:ext cx="1269610" cy="710907"/>
              <a:chOff x="238125" y="1335475"/>
              <a:chExt cx="5418735" cy="3034175"/>
            </a:xfrm>
          </p:grpSpPr>
          <p:sp>
            <p:nvSpPr>
              <p:cNvPr id="4243" name="Google Shape;4243;p5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6" name="Google Shape;4246;p54"/>
            <p:cNvGrpSpPr/>
            <p:nvPr/>
          </p:nvGrpSpPr>
          <p:grpSpPr>
            <a:xfrm>
              <a:off x="4774074" y="4936571"/>
              <a:ext cx="1527529" cy="769588"/>
              <a:chOff x="3967651" y="3645904"/>
              <a:chExt cx="1479304" cy="745292"/>
            </a:xfrm>
          </p:grpSpPr>
          <p:grpSp>
            <p:nvGrpSpPr>
              <p:cNvPr id="4247" name="Google Shape;4247;p54"/>
              <p:cNvGrpSpPr/>
              <p:nvPr/>
            </p:nvGrpSpPr>
            <p:grpSpPr>
              <a:xfrm>
                <a:off x="3967651" y="4009026"/>
                <a:ext cx="1479304" cy="382170"/>
                <a:chOff x="3967651" y="4009026"/>
                <a:chExt cx="1479304" cy="382170"/>
              </a:xfrm>
            </p:grpSpPr>
            <p:grpSp>
              <p:nvGrpSpPr>
                <p:cNvPr id="4248" name="Google Shape;4248;p54"/>
                <p:cNvGrpSpPr/>
                <p:nvPr/>
              </p:nvGrpSpPr>
              <p:grpSpPr>
                <a:xfrm>
                  <a:off x="4892216" y="4195630"/>
                  <a:ext cx="554739" cy="195566"/>
                  <a:chOff x="3604375" y="4892160"/>
                  <a:chExt cx="1651500" cy="582215"/>
                </a:xfrm>
              </p:grpSpPr>
              <p:sp>
                <p:nvSpPr>
                  <p:cNvPr id="4249" name="Google Shape;4249;p5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1" name="Google Shape;4251;p54"/>
                <p:cNvGrpSpPr/>
                <p:nvPr/>
              </p:nvGrpSpPr>
              <p:grpSpPr>
                <a:xfrm>
                  <a:off x="3967651" y="4146303"/>
                  <a:ext cx="579402" cy="244893"/>
                  <a:chOff x="851875" y="4745310"/>
                  <a:chExt cx="1724925" cy="729065"/>
                </a:xfrm>
              </p:grpSpPr>
              <p:sp>
                <p:nvSpPr>
                  <p:cNvPr id="4252" name="Google Shape;4252;p5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4" name="Google Shape;4254;p54"/>
                <p:cNvGrpSpPr/>
                <p:nvPr/>
              </p:nvGrpSpPr>
              <p:grpSpPr>
                <a:xfrm>
                  <a:off x="4460753" y="4009026"/>
                  <a:ext cx="493110" cy="382170"/>
                  <a:chOff x="2319875" y="4336625"/>
                  <a:chExt cx="1468025" cy="1137750"/>
                </a:xfrm>
              </p:grpSpPr>
              <p:sp>
                <p:nvSpPr>
                  <p:cNvPr id="4255" name="Google Shape;4255;p5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7" name="Google Shape;4257;p54"/>
              <p:cNvGrpSpPr/>
              <p:nvPr/>
            </p:nvGrpSpPr>
            <p:grpSpPr>
              <a:xfrm>
                <a:off x="4479443" y="3645904"/>
                <a:ext cx="455965" cy="388789"/>
                <a:chOff x="2957425" y="238100"/>
                <a:chExt cx="1910200" cy="1628775"/>
              </a:xfrm>
            </p:grpSpPr>
            <p:sp>
              <p:nvSpPr>
                <p:cNvPr id="4258" name="Google Shape;4258;p5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68" name="Google Shape;4268;p54"/>
            <p:cNvGrpSpPr/>
            <p:nvPr/>
          </p:nvGrpSpPr>
          <p:grpSpPr>
            <a:xfrm>
              <a:off x="2830212" y="4938065"/>
              <a:ext cx="1497340" cy="768152"/>
              <a:chOff x="2496310" y="3693351"/>
              <a:chExt cx="1342906" cy="688926"/>
            </a:xfrm>
          </p:grpSpPr>
          <p:grpSp>
            <p:nvGrpSpPr>
              <p:cNvPr id="4269" name="Google Shape;4269;p54"/>
              <p:cNvGrpSpPr/>
              <p:nvPr/>
            </p:nvGrpSpPr>
            <p:grpSpPr>
              <a:xfrm>
                <a:off x="2496310" y="3693351"/>
                <a:ext cx="1342906" cy="688875"/>
                <a:chOff x="2496310" y="3693351"/>
                <a:chExt cx="1342906" cy="688875"/>
              </a:xfrm>
            </p:grpSpPr>
            <p:sp>
              <p:nvSpPr>
                <p:cNvPr id="4270" name="Google Shape;4270;p54"/>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4"/>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4"/>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4"/>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4"/>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4"/>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276" name="Google Shape;4276;p54"/>
                <p:cNvCxnSpPr>
                  <a:stCxn id="427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277" name="Google Shape;4277;p54"/>
                <p:cNvCxnSpPr>
                  <a:stCxn id="427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278" name="Google Shape;4278;p54"/>
                <p:cNvCxnSpPr>
                  <a:stCxn id="427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79" name="Google Shape;4279;p54"/>
                <p:cNvCxnSpPr>
                  <a:stCxn id="427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280" name="Google Shape;4280;p54"/>
                <p:cNvCxnSpPr>
                  <a:stCxn id="427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281" name="Google Shape;4281;p54"/>
              <p:cNvGrpSpPr/>
              <p:nvPr/>
            </p:nvGrpSpPr>
            <p:grpSpPr>
              <a:xfrm>
                <a:off x="2675275" y="3930557"/>
                <a:ext cx="1003306" cy="451719"/>
                <a:chOff x="2675275" y="4174282"/>
                <a:chExt cx="1003306" cy="451719"/>
              </a:xfrm>
            </p:grpSpPr>
            <p:sp>
              <p:nvSpPr>
                <p:cNvPr id="4282" name="Google Shape;4282;p54"/>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4"/>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4"/>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85" name="Google Shape;4285;p54"/>
            <p:cNvGrpSpPr/>
            <p:nvPr/>
          </p:nvGrpSpPr>
          <p:grpSpPr>
            <a:xfrm>
              <a:off x="1834870" y="1850764"/>
              <a:ext cx="691982" cy="1053582"/>
              <a:chOff x="1715404" y="1112080"/>
              <a:chExt cx="642270" cy="977984"/>
            </a:xfrm>
          </p:grpSpPr>
          <p:grpSp>
            <p:nvGrpSpPr>
              <p:cNvPr id="4286" name="Google Shape;4286;p54"/>
              <p:cNvGrpSpPr/>
              <p:nvPr/>
            </p:nvGrpSpPr>
            <p:grpSpPr>
              <a:xfrm>
                <a:off x="1715404" y="1112080"/>
                <a:ext cx="642270" cy="977984"/>
                <a:chOff x="1715404" y="1112080"/>
                <a:chExt cx="642270" cy="977984"/>
              </a:xfrm>
            </p:grpSpPr>
            <p:sp>
              <p:nvSpPr>
                <p:cNvPr id="4287" name="Google Shape;4287;p54"/>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4"/>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54"/>
              <p:cNvGrpSpPr/>
              <p:nvPr/>
            </p:nvGrpSpPr>
            <p:grpSpPr>
              <a:xfrm>
                <a:off x="1768927" y="1165603"/>
                <a:ext cx="535225" cy="851367"/>
                <a:chOff x="1768927" y="1165603"/>
                <a:chExt cx="535225" cy="851367"/>
              </a:xfrm>
            </p:grpSpPr>
            <p:sp>
              <p:nvSpPr>
                <p:cNvPr id="4290" name="Google Shape;4290;p54"/>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4"/>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2" name="Google Shape;4292;p54"/>
              <p:cNvGrpSpPr/>
              <p:nvPr/>
            </p:nvGrpSpPr>
            <p:grpSpPr>
              <a:xfrm>
                <a:off x="1822449" y="1219125"/>
                <a:ext cx="428180" cy="718859"/>
                <a:chOff x="1822449" y="1219125"/>
                <a:chExt cx="428180" cy="718859"/>
              </a:xfrm>
            </p:grpSpPr>
            <p:sp>
              <p:nvSpPr>
                <p:cNvPr id="4293" name="Google Shape;4293;p54"/>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4"/>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5" name="Google Shape;4295;p54"/>
              <p:cNvGrpSpPr/>
              <p:nvPr/>
            </p:nvGrpSpPr>
            <p:grpSpPr>
              <a:xfrm>
                <a:off x="1875972" y="1272648"/>
                <a:ext cx="321135" cy="586939"/>
                <a:chOff x="1875972" y="1272648"/>
                <a:chExt cx="321135" cy="586939"/>
              </a:xfrm>
            </p:grpSpPr>
            <p:sp>
              <p:nvSpPr>
                <p:cNvPr id="4296" name="Google Shape;4296;p54"/>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4"/>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98" name="Google Shape;4298;p54"/>
            <p:cNvGrpSpPr/>
            <p:nvPr/>
          </p:nvGrpSpPr>
          <p:grpSpPr>
            <a:xfrm>
              <a:off x="9190879" y="4930335"/>
              <a:ext cx="353948" cy="775903"/>
              <a:chOff x="241025" y="3151575"/>
              <a:chExt cx="293855" cy="644170"/>
            </a:xfrm>
          </p:grpSpPr>
          <p:sp>
            <p:nvSpPr>
              <p:cNvPr id="4299" name="Google Shape;4299;p54"/>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4"/>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1" name="Google Shape;4301;p54"/>
            <p:cNvGrpSpPr/>
            <p:nvPr/>
          </p:nvGrpSpPr>
          <p:grpSpPr>
            <a:xfrm>
              <a:off x="696816" y="3966658"/>
              <a:ext cx="2143482" cy="712584"/>
              <a:chOff x="246070" y="1983375"/>
              <a:chExt cx="1855347" cy="616849"/>
            </a:xfrm>
          </p:grpSpPr>
          <p:sp>
            <p:nvSpPr>
              <p:cNvPr id="4302" name="Google Shape;4302;p54"/>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4"/>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4"/>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4"/>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4"/>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4"/>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4"/>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4"/>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4"/>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1" name="Google Shape;4311;p54"/>
            <p:cNvGrpSpPr/>
            <p:nvPr/>
          </p:nvGrpSpPr>
          <p:grpSpPr>
            <a:xfrm>
              <a:off x="2637027" y="1850725"/>
              <a:ext cx="856436" cy="898517"/>
              <a:chOff x="2496269" y="1171698"/>
              <a:chExt cx="761953" cy="799392"/>
            </a:xfrm>
          </p:grpSpPr>
          <p:grpSp>
            <p:nvGrpSpPr>
              <p:cNvPr id="4312" name="Google Shape;4312;p54"/>
              <p:cNvGrpSpPr/>
              <p:nvPr/>
            </p:nvGrpSpPr>
            <p:grpSpPr>
              <a:xfrm>
                <a:off x="2496269" y="1171698"/>
                <a:ext cx="761953" cy="723022"/>
                <a:chOff x="2496269" y="1171698"/>
                <a:chExt cx="761953" cy="723022"/>
              </a:xfrm>
            </p:grpSpPr>
            <p:sp>
              <p:nvSpPr>
                <p:cNvPr id="4313" name="Google Shape;4313;p54"/>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4"/>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5" name="Google Shape;4315;p54"/>
                <p:cNvGrpSpPr/>
                <p:nvPr/>
              </p:nvGrpSpPr>
              <p:grpSpPr>
                <a:xfrm>
                  <a:off x="2496269" y="1171698"/>
                  <a:ext cx="761953" cy="723022"/>
                  <a:chOff x="2496269" y="1120652"/>
                  <a:chExt cx="761953" cy="723022"/>
                </a:xfrm>
              </p:grpSpPr>
              <p:grpSp>
                <p:nvGrpSpPr>
                  <p:cNvPr id="4316" name="Google Shape;4316;p54"/>
                  <p:cNvGrpSpPr/>
                  <p:nvPr/>
                </p:nvGrpSpPr>
                <p:grpSpPr>
                  <a:xfrm>
                    <a:off x="2496269" y="1120652"/>
                    <a:ext cx="761953" cy="723022"/>
                    <a:chOff x="2496269" y="1120652"/>
                    <a:chExt cx="761953" cy="723022"/>
                  </a:xfrm>
                </p:grpSpPr>
                <p:grpSp>
                  <p:nvGrpSpPr>
                    <p:cNvPr id="4317" name="Google Shape;4317;p54"/>
                    <p:cNvGrpSpPr/>
                    <p:nvPr/>
                  </p:nvGrpSpPr>
                  <p:grpSpPr>
                    <a:xfrm>
                      <a:off x="2496269" y="1304589"/>
                      <a:ext cx="407089" cy="305057"/>
                      <a:chOff x="2496269" y="1304589"/>
                      <a:chExt cx="407089" cy="305057"/>
                    </a:xfrm>
                  </p:grpSpPr>
                  <p:sp>
                    <p:nvSpPr>
                      <p:cNvPr id="4318" name="Google Shape;4318;p54"/>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4"/>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0" name="Google Shape;4320;p54"/>
                    <p:cNvGrpSpPr/>
                    <p:nvPr/>
                  </p:nvGrpSpPr>
                  <p:grpSpPr>
                    <a:xfrm>
                      <a:off x="2586468" y="1493376"/>
                      <a:ext cx="358850" cy="349656"/>
                      <a:chOff x="2586468" y="1493376"/>
                      <a:chExt cx="358850" cy="349656"/>
                    </a:xfrm>
                  </p:grpSpPr>
                  <p:sp>
                    <p:nvSpPr>
                      <p:cNvPr id="4321" name="Google Shape;4321;p54"/>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4"/>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3" name="Google Shape;4323;p54"/>
                    <p:cNvGrpSpPr/>
                    <p:nvPr/>
                  </p:nvGrpSpPr>
                  <p:grpSpPr>
                    <a:xfrm>
                      <a:off x="2807939" y="1494024"/>
                      <a:ext cx="358857" cy="349650"/>
                      <a:chOff x="2807939" y="1494024"/>
                      <a:chExt cx="358857" cy="349650"/>
                    </a:xfrm>
                  </p:grpSpPr>
                  <p:sp>
                    <p:nvSpPr>
                      <p:cNvPr id="4324" name="Google Shape;4324;p54"/>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4"/>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6" name="Google Shape;4326;p54"/>
                    <p:cNvGrpSpPr/>
                    <p:nvPr/>
                  </p:nvGrpSpPr>
                  <p:grpSpPr>
                    <a:xfrm>
                      <a:off x="2851133" y="1305635"/>
                      <a:ext cx="407089" cy="305057"/>
                      <a:chOff x="2851133" y="1305635"/>
                      <a:chExt cx="407089" cy="305057"/>
                    </a:xfrm>
                  </p:grpSpPr>
                  <p:sp>
                    <p:nvSpPr>
                      <p:cNvPr id="4327" name="Google Shape;4327;p54"/>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4"/>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9" name="Google Shape;4329;p54"/>
                    <p:cNvGrpSpPr/>
                    <p:nvPr/>
                  </p:nvGrpSpPr>
                  <p:grpSpPr>
                    <a:xfrm>
                      <a:off x="2727495" y="1120652"/>
                      <a:ext cx="300271" cy="396358"/>
                      <a:chOff x="2727495" y="1120652"/>
                      <a:chExt cx="300271" cy="396358"/>
                    </a:xfrm>
                  </p:grpSpPr>
                  <p:sp>
                    <p:nvSpPr>
                      <p:cNvPr id="4330" name="Google Shape;4330;p54"/>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4"/>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32" name="Google Shape;4332;p54"/>
                  <p:cNvGrpSpPr/>
                  <p:nvPr/>
                </p:nvGrpSpPr>
                <p:grpSpPr>
                  <a:xfrm>
                    <a:off x="2722305" y="1350460"/>
                    <a:ext cx="308357" cy="308344"/>
                    <a:chOff x="2722305" y="1350460"/>
                    <a:chExt cx="308357" cy="308344"/>
                  </a:xfrm>
                </p:grpSpPr>
                <p:sp>
                  <p:nvSpPr>
                    <p:cNvPr id="4333" name="Google Shape;4333;p54"/>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34" name="Google Shape;4334;p54"/>
                    <p:cNvGrpSpPr/>
                    <p:nvPr/>
                  </p:nvGrpSpPr>
                  <p:grpSpPr>
                    <a:xfrm>
                      <a:off x="2725064" y="1364529"/>
                      <a:ext cx="297954" cy="280182"/>
                      <a:chOff x="2725064" y="1364529"/>
                      <a:chExt cx="297954" cy="280182"/>
                    </a:xfrm>
                  </p:grpSpPr>
                  <p:sp>
                    <p:nvSpPr>
                      <p:cNvPr id="4335" name="Google Shape;4335;p54"/>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4"/>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4"/>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4"/>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4"/>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340" name="Google Shape;4340;p54"/>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4"/>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4"/>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4"/>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4"/>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5" name="Google Shape;4345;p54"/>
            <p:cNvGrpSpPr/>
            <p:nvPr/>
          </p:nvGrpSpPr>
          <p:grpSpPr>
            <a:xfrm>
              <a:off x="4550743" y="3966086"/>
              <a:ext cx="1890040" cy="711890"/>
              <a:chOff x="3820100" y="3023049"/>
              <a:chExt cx="1303926" cy="491162"/>
            </a:xfrm>
          </p:grpSpPr>
          <p:grpSp>
            <p:nvGrpSpPr>
              <p:cNvPr id="4346" name="Google Shape;4346;p54"/>
              <p:cNvGrpSpPr/>
              <p:nvPr/>
            </p:nvGrpSpPr>
            <p:grpSpPr>
              <a:xfrm>
                <a:off x="3820100" y="3023072"/>
                <a:ext cx="1303926" cy="491139"/>
                <a:chOff x="3820100" y="3023072"/>
                <a:chExt cx="1303926" cy="491139"/>
              </a:xfrm>
            </p:grpSpPr>
            <p:sp>
              <p:nvSpPr>
                <p:cNvPr id="4347" name="Google Shape;4347;p54"/>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4"/>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9" name="Google Shape;4349;p54"/>
              <p:cNvGrpSpPr/>
              <p:nvPr/>
            </p:nvGrpSpPr>
            <p:grpSpPr>
              <a:xfrm>
                <a:off x="4132439" y="3023645"/>
                <a:ext cx="393633" cy="177096"/>
                <a:chOff x="4132439" y="3023645"/>
                <a:chExt cx="393633" cy="177096"/>
              </a:xfrm>
            </p:grpSpPr>
            <p:sp>
              <p:nvSpPr>
                <p:cNvPr id="4350" name="Google Shape;4350;p54"/>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4"/>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2" name="Google Shape;4352;p54"/>
              <p:cNvGrpSpPr/>
              <p:nvPr/>
            </p:nvGrpSpPr>
            <p:grpSpPr>
              <a:xfrm>
                <a:off x="3921811" y="3023049"/>
                <a:ext cx="1002397" cy="388943"/>
                <a:chOff x="3921811" y="3023049"/>
                <a:chExt cx="1002397" cy="388943"/>
              </a:xfrm>
            </p:grpSpPr>
            <p:sp>
              <p:nvSpPr>
                <p:cNvPr id="4353" name="Google Shape;4353;p54"/>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4"/>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5" name="Google Shape;4355;p54"/>
              <p:cNvGrpSpPr/>
              <p:nvPr/>
            </p:nvGrpSpPr>
            <p:grpSpPr>
              <a:xfrm>
                <a:off x="4023645" y="3023049"/>
                <a:ext cx="683032" cy="286722"/>
                <a:chOff x="4023645" y="3023049"/>
                <a:chExt cx="683032" cy="286722"/>
              </a:xfrm>
            </p:grpSpPr>
            <p:sp>
              <p:nvSpPr>
                <p:cNvPr id="4356" name="Google Shape;4356;p54"/>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4"/>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58" name="Google Shape;4358;p54"/>
            <p:cNvGrpSpPr/>
            <p:nvPr/>
          </p:nvGrpSpPr>
          <p:grpSpPr>
            <a:xfrm>
              <a:off x="1698648" y="2914334"/>
              <a:ext cx="859452" cy="828740"/>
              <a:chOff x="1706078" y="2092648"/>
              <a:chExt cx="660913" cy="637296"/>
            </a:xfrm>
          </p:grpSpPr>
          <p:sp>
            <p:nvSpPr>
              <p:cNvPr id="4359" name="Google Shape;4359;p54"/>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0" name="Google Shape;4360;p54"/>
              <p:cNvGrpSpPr/>
              <p:nvPr/>
            </p:nvGrpSpPr>
            <p:grpSpPr>
              <a:xfrm>
                <a:off x="1706078" y="2092648"/>
                <a:ext cx="660913" cy="575241"/>
                <a:chOff x="1706078" y="2092648"/>
                <a:chExt cx="660913" cy="575241"/>
              </a:xfrm>
            </p:grpSpPr>
            <p:sp>
              <p:nvSpPr>
                <p:cNvPr id="4361" name="Google Shape;4361;p54"/>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4"/>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4"/>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64" name="Google Shape;4364;p54"/>
            <p:cNvGrpSpPr/>
            <p:nvPr/>
          </p:nvGrpSpPr>
          <p:grpSpPr>
            <a:xfrm>
              <a:off x="7434165" y="1851330"/>
              <a:ext cx="1586664" cy="823968"/>
              <a:chOff x="238125" y="999450"/>
              <a:chExt cx="7140700" cy="3708225"/>
            </a:xfrm>
          </p:grpSpPr>
          <p:sp>
            <p:nvSpPr>
              <p:cNvPr id="4365" name="Google Shape;4365;p54"/>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4"/>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7" name="Shape 4377"/>
        <p:cNvGrpSpPr/>
        <p:nvPr/>
      </p:nvGrpSpPr>
      <p:grpSpPr>
        <a:xfrm>
          <a:off x="0" y="0"/>
          <a:ext cx="0" cy="0"/>
          <a:chOff x="0" y="0"/>
          <a:chExt cx="0" cy="0"/>
        </a:xfrm>
      </p:grpSpPr>
      <p:grpSp>
        <p:nvGrpSpPr>
          <p:cNvPr id="4378" name="Google Shape;4378;p55"/>
          <p:cNvGrpSpPr/>
          <p:nvPr/>
        </p:nvGrpSpPr>
        <p:grpSpPr>
          <a:xfrm>
            <a:off x="881093" y="1915044"/>
            <a:ext cx="1893806" cy="1772922"/>
            <a:chOff x="729238" y="1179665"/>
            <a:chExt cx="1636117" cy="1526144"/>
          </a:xfrm>
        </p:grpSpPr>
        <p:grpSp>
          <p:nvGrpSpPr>
            <p:cNvPr id="4379" name="Google Shape;4379;p55"/>
            <p:cNvGrpSpPr/>
            <p:nvPr/>
          </p:nvGrpSpPr>
          <p:grpSpPr>
            <a:xfrm>
              <a:off x="729238" y="1179665"/>
              <a:ext cx="80700" cy="1526144"/>
              <a:chOff x="729238" y="1179665"/>
              <a:chExt cx="80700" cy="1526144"/>
            </a:xfrm>
          </p:grpSpPr>
          <p:sp>
            <p:nvSpPr>
              <p:cNvPr id="4380" name="Google Shape;4380;p55"/>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5"/>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5"/>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5"/>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0" name="Google Shape;4390;p55"/>
            <p:cNvGrpSpPr/>
            <p:nvPr/>
          </p:nvGrpSpPr>
          <p:grpSpPr>
            <a:xfrm>
              <a:off x="903098" y="1179665"/>
              <a:ext cx="80700" cy="1526144"/>
              <a:chOff x="903098" y="1179665"/>
              <a:chExt cx="80700" cy="1526144"/>
            </a:xfrm>
          </p:grpSpPr>
          <p:sp>
            <p:nvSpPr>
              <p:cNvPr id="4391" name="Google Shape;4391;p55"/>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5"/>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5"/>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5"/>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5"/>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5"/>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1" name="Google Shape;4401;p55"/>
            <p:cNvGrpSpPr/>
            <p:nvPr/>
          </p:nvGrpSpPr>
          <p:grpSpPr>
            <a:xfrm>
              <a:off x="1076958" y="1179665"/>
              <a:ext cx="80700" cy="1526144"/>
              <a:chOff x="1076958" y="1179665"/>
              <a:chExt cx="80700" cy="1526144"/>
            </a:xfrm>
          </p:grpSpPr>
          <p:sp>
            <p:nvSpPr>
              <p:cNvPr id="4402" name="Google Shape;4402;p55"/>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5"/>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5"/>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5"/>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5"/>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5"/>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5"/>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2" name="Google Shape;4412;p55"/>
            <p:cNvGrpSpPr/>
            <p:nvPr/>
          </p:nvGrpSpPr>
          <p:grpSpPr>
            <a:xfrm>
              <a:off x="1247707" y="1179665"/>
              <a:ext cx="80700" cy="1526144"/>
              <a:chOff x="1247707" y="1179665"/>
              <a:chExt cx="80700" cy="1526144"/>
            </a:xfrm>
          </p:grpSpPr>
          <p:sp>
            <p:nvSpPr>
              <p:cNvPr id="4413" name="Google Shape;4413;p55"/>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5"/>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5"/>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55"/>
            <p:cNvGrpSpPr/>
            <p:nvPr/>
          </p:nvGrpSpPr>
          <p:grpSpPr>
            <a:xfrm>
              <a:off x="1421567" y="1179665"/>
              <a:ext cx="80700" cy="1526144"/>
              <a:chOff x="1421567" y="1179665"/>
              <a:chExt cx="80700" cy="1526144"/>
            </a:xfrm>
          </p:grpSpPr>
          <p:sp>
            <p:nvSpPr>
              <p:cNvPr id="4424" name="Google Shape;4424;p55"/>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5"/>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5"/>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5"/>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5"/>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5"/>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5"/>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5"/>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4" name="Google Shape;4434;p55"/>
            <p:cNvGrpSpPr/>
            <p:nvPr/>
          </p:nvGrpSpPr>
          <p:grpSpPr>
            <a:xfrm>
              <a:off x="1592327" y="1179665"/>
              <a:ext cx="80700" cy="1526144"/>
              <a:chOff x="1592327" y="1179665"/>
              <a:chExt cx="80700" cy="1526144"/>
            </a:xfrm>
          </p:grpSpPr>
          <p:sp>
            <p:nvSpPr>
              <p:cNvPr id="4435" name="Google Shape;4435;p55"/>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5"/>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5"/>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5"/>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5"/>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5"/>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5" name="Google Shape;4445;p55"/>
            <p:cNvGrpSpPr/>
            <p:nvPr/>
          </p:nvGrpSpPr>
          <p:grpSpPr>
            <a:xfrm>
              <a:off x="1766187" y="1179665"/>
              <a:ext cx="80700" cy="1526144"/>
              <a:chOff x="1766187" y="1179665"/>
              <a:chExt cx="80700" cy="1526144"/>
            </a:xfrm>
          </p:grpSpPr>
          <p:sp>
            <p:nvSpPr>
              <p:cNvPr id="4446" name="Google Shape;4446;p55"/>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5"/>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5"/>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5"/>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5"/>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5"/>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5"/>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5"/>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5"/>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6" name="Google Shape;4456;p55"/>
            <p:cNvGrpSpPr/>
            <p:nvPr/>
          </p:nvGrpSpPr>
          <p:grpSpPr>
            <a:xfrm>
              <a:off x="1936935" y="1179665"/>
              <a:ext cx="80700" cy="1526144"/>
              <a:chOff x="1936935" y="1179665"/>
              <a:chExt cx="80700" cy="1526144"/>
            </a:xfrm>
          </p:grpSpPr>
          <p:sp>
            <p:nvSpPr>
              <p:cNvPr id="4457" name="Google Shape;4457;p55"/>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5"/>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5"/>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5"/>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5"/>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7" name="Google Shape;4467;p55"/>
            <p:cNvGrpSpPr/>
            <p:nvPr/>
          </p:nvGrpSpPr>
          <p:grpSpPr>
            <a:xfrm>
              <a:off x="2110795" y="1179665"/>
              <a:ext cx="80700" cy="1526144"/>
              <a:chOff x="2110795" y="1179665"/>
              <a:chExt cx="80700" cy="1526144"/>
            </a:xfrm>
          </p:grpSpPr>
          <p:sp>
            <p:nvSpPr>
              <p:cNvPr id="4468" name="Google Shape;4468;p55"/>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5"/>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5"/>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5"/>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55"/>
            <p:cNvGrpSpPr/>
            <p:nvPr/>
          </p:nvGrpSpPr>
          <p:grpSpPr>
            <a:xfrm>
              <a:off x="2284655" y="1179665"/>
              <a:ext cx="80700" cy="1526144"/>
              <a:chOff x="2284655" y="1179665"/>
              <a:chExt cx="80700" cy="1526144"/>
            </a:xfrm>
          </p:grpSpPr>
          <p:sp>
            <p:nvSpPr>
              <p:cNvPr id="4479" name="Google Shape;4479;p55"/>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5"/>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5"/>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5"/>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5"/>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5"/>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89" name="Google Shape;4489;p55"/>
          <p:cNvGrpSpPr/>
          <p:nvPr/>
        </p:nvGrpSpPr>
        <p:grpSpPr>
          <a:xfrm>
            <a:off x="3074169" y="1937278"/>
            <a:ext cx="1579117" cy="1280348"/>
            <a:chOff x="2623904" y="1198803"/>
            <a:chExt cx="1364248" cy="1102133"/>
          </a:xfrm>
        </p:grpSpPr>
        <p:grpSp>
          <p:nvGrpSpPr>
            <p:cNvPr id="4490" name="Google Shape;4490;p55"/>
            <p:cNvGrpSpPr/>
            <p:nvPr/>
          </p:nvGrpSpPr>
          <p:grpSpPr>
            <a:xfrm>
              <a:off x="2623907" y="1198803"/>
              <a:ext cx="1364245" cy="273000"/>
              <a:chOff x="2623907" y="1198803"/>
              <a:chExt cx="1364245" cy="273000"/>
            </a:xfrm>
          </p:grpSpPr>
          <p:sp>
            <p:nvSpPr>
              <p:cNvPr id="4491" name="Google Shape;4491;p5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5"/>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6" name="Google Shape;4496;p55"/>
            <p:cNvGrpSpPr/>
            <p:nvPr/>
          </p:nvGrpSpPr>
          <p:grpSpPr>
            <a:xfrm>
              <a:off x="2623904" y="1476964"/>
              <a:ext cx="1364245" cy="273000"/>
              <a:chOff x="2623904" y="1476964"/>
              <a:chExt cx="1364245" cy="273000"/>
            </a:xfrm>
          </p:grpSpPr>
          <p:sp>
            <p:nvSpPr>
              <p:cNvPr id="4497" name="Google Shape;4497;p5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5"/>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5"/>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5"/>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2" name="Google Shape;4502;p55"/>
            <p:cNvGrpSpPr/>
            <p:nvPr/>
          </p:nvGrpSpPr>
          <p:grpSpPr>
            <a:xfrm>
              <a:off x="2623907" y="1749775"/>
              <a:ext cx="1364245" cy="273000"/>
              <a:chOff x="2623907" y="1749775"/>
              <a:chExt cx="1364245" cy="273000"/>
            </a:xfrm>
          </p:grpSpPr>
          <p:sp>
            <p:nvSpPr>
              <p:cNvPr id="4503" name="Google Shape;4503;p5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5"/>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5"/>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8" name="Google Shape;4508;p55"/>
            <p:cNvGrpSpPr/>
            <p:nvPr/>
          </p:nvGrpSpPr>
          <p:grpSpPr>
            <a:xfrm>
              <a:off x="2623904" y="2027936"/>
              <a:ext cx="1364245" cy="273000"/>
              <a:chOff x="2623904" y="2027936"/>
              <a:chExt cx="1364245" cy="273000"/>
            </a:xfrm>
          </p:grpSpPr>
          <p:sp>
            <p:nvSpPr>
              <p:cNvPr id="4509" name="Google Shape;4509;p5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14" name="Google Shape;4514;p55"/>
          <p:cNvGrpSpPr/>
          <p:nvPr/>
        </p:nvGrpSpPr>
        <p:grpSpPr>
          <a:xfrm>
            <a:off x="3064387" y="3632907"/>
            <a:ext cx="1607774" cy="184882"/>
            <a:chOff x="3200660" y="2180272"/>
            <a:chExt cx="2563824" cy="378237"/>
          </a:xfrm>
        </p:grpSpPr>
        <p:sp>
          <p:nvSpPr>
            <p:cNvPr id="4515" name="Google Shape;4515;p5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3" name="Google Shape;4533;p55"/>
          <p:cNvGrpSpPr/>
          <p:nvPr/>
        </p:nvGrpSpPr>
        <p:grpSpPr>
          <a:xfrm>
            <a:off x="3058377" y="3955317"/>
            <a:ext cx="1609725" cy="185444"/>
            <a:chOff x="3530150" y="2790075"/>
            <a:chExt cx="1962600" cy="225300"/>
          </a:xfrm>
        </p:grpSpPr>
        <p:sp>
          <p:nvSpPr>
            <p:cNvPr id="4534" name="Google Shape;4534;p55"/>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5"/>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6" name="Google Shape;4536;p55"/>
          <p:cNvGrpSpPr/>
          <p:nvPr/>
        </p:nvGrpSpPr>
        <p:grpSpPr>
          <a:xfrm>
            <a:off x="3059948" y="4280051"/>
            <a:ext cx="1634989" cy="179174"/>
            <a:chOff x="3558802" y="4011244"/>
            <a:chExt cx="1866000" cy="111600"/>
          </a:xfrm>
        </p:grpSpPr>
        <p:sp>
          <p:nvSpPr>
            <p:cNvPr id="4537" name="Google Shape;4537;p55"/>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5"/>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9" name="Google Shape;4539;p55"/>
          <p:cNvGrpSpPr/>
          <p:nvPr/>
        </p:nvGrpSpPr>
        <p:grpSpPr>
          <a:xfrm>
            <a:off x="3058418" y="3355502"/>
            <a:ext cx="1601407" cy="139122"/>
            <a:chOff x="3465975" y="2270258"/>
            <a:chExt cx="1986364" cy="171947"/>
          </a:xfrm>
        </p:grpSpPr>
        <p:sp>
          <p:nvSpPr>
            <p:cNvPr id="4540" name="Google Shape;4540;p5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5"/>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5"/>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5"/>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5"/>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5"/>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55"/>
          <p:cNvGrpSpPr/>
          <p:nvPr/>
        </p:nvGrpSpPr>
        <p:grpSpPr>
          <a:xfrm>
            <a:off x="3072304" y="4942597"/>
            <a:ext cx="1586708" cy="227268"/>
            <a:chOff x="723300" y="4253549"/>
            <a:chExt cx="2276482" cy="324900"/>
          </a:xfrm>
        </p:grpSpPr>
        <p:sp>
          <p:nvSpPr>
            <p:cNvPr id="4549" name="Google Shape;4549;p5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5"/>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55"/>
          <p:cNvGrpSpPr/>
          <p:nvPr/>
        </p:nvGrpSpPr>
        <p:grpSpPr>
          <a:xfrm>
            <a:off x="3060210" y="4595235"/>
            <a:ext cx="1609340" cy="209430"/>
            <a:chOff x="705948" y="3788465"/>
            <a:chExt cx="2308953" cy="299400"/>
          </a:xfrm>
        </p:grpSpPr>
        <p:sp>
          <p:nvSpPr>
            <p:cNvPr id="4555" name="Google Shape;4555;p5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5"/>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5"/>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0" name="Google Shape;4560;p55"/>
          <p:cNvGrpSpPr/>
          <p:nvPr/>
        </p:nvGrpSpPr>
        <p:grpSpPr>
          <a:xfrm>
            <a:off x="4907499" y="2970772"/>
            <a:ext cx="1659648" cy="222466"/>
            <a:chOff x="4273350" y="2088443"/>
            <a:chExt cx="1433821" cy="191501"/>
          </a:xfrm>
        </p:grpSpPr>
        <p:grpSp>
          <p:nvGrpSpPr>
            <p:cNvPr id="4561" name="Google Shape;4561;p55"/>
            <p:cNvGrpSpPr/>
            <p:nvPr/>
          </p:nvGrpSpPr>
          <p:grpSpPr>
            <a:xfrm>
              <a:off x="4273350" y="2088443"/>
              <a:ext cx="1433821" cy="0"/>
              <a:chOff x="5224975" y="2962250"/>
              <a:chExt cx="1544400" cy="0"/>
            </a:xfrm>
          </p:grpSpPr>
          <p:cxnSp>
            <p:nvCxnSpPr>
              <p:cNvPr id="4562" name="Google Shape;4562;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63" name="Google Shape;4563;p55"/>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564" name="Google Shape;4564;p55"/>
            <p:cNvGrpSpPr/>
            <p:nvPr/>
          </p:nvGrpSpPr>
          <p:grpSpPr>
            <a:xfrm>
              <a:off x="4273350" y="2279944"/>
              <a:ext cx="1433821" cy="0"/>
              <a:chOff x="5224975" y="2962250"/>
              <a:chExt cx="1544400" cy="0"/>
            </a:xfrm>
          </p:grpSpPr>
          <p:cxnSp>
            <p:nvCxnSpPr>
              <p:cNvPr id="4565" name="Google Shape;4565;p55"/>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566" name="Google Shape;4566;p55"/>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567" name="Google Shape;4567;p55"/>
          <p:cNvGrpSpPr/>
          <p:nvPr/>
        </p:nvGrpSpPr>
        <p:grpSpPr>
          <a:xfrm>
            <a:off x="3114492" y="5304516"/>
            <a:ext cx="1510085" cy="341625"/>
            <a:chOff x="2658741" y="4097347"/>
            <a:chExt cx="1304609" cy="294074"/>
          </a:xfrm>
        </p:grpSpPr>
        <p:grpSp>
          <p:nvGrpSpPr>
            <p:cNvPr id="4568" name="Google Shape;4568;p55"/>
            <p:cNvGrpSpPr/>
            <p:nvPr/>
          </p:nvGrpSpPr>
          <p:grpSpPr>
            <a:xfrm>
              <a:off x="2658741" y="4097347"/>
              <a:ext cx="118572" cy="294074"/>
              <a:chOff x="3343310" y="4475555"/>
              <a:chExt cx="127717" cy="316753"/>
            </a:xfrm>
          </p:grpSpPr>
          <p:sp>
            <p:nvSpPr>
              <p:cNvPr id="4569" name="Google Shape;4569;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1" name="Google Shape;4571;p55"/>
            <p:cNvGrpSpPr/>
            <p:nvPr/>
          </p:nvGrpSpPr>
          <p:grpSpPr>
            <a:xfrm>
              <a:off x="3815519" y="4098388"/>
              <a:ext cx="147831" cy="291991"/>
              <a:chOff x="3527539" y="4476677"/>
              <a:chExt cx="159232" cy="314510"/>
            </a:xfrm>
          </p:grpSpPr>
          <p:sp>
            <p:nvSpPr>
              <p:cNvPr id="4572" name="Google Shape;4572;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4" name="Google Shape;4574;p55"/>
            <p:cNvGrpSpPr/>
            <p:nvPr/>
          </p:nvGrpSpPr>
          <p:grpSpPr>
            <a:xfrm>
              <a:off x="3511696" y="4098388"/>
              <a:ext cx="147831" cy="291991"/>
              <a:chOff x="3527539" y="4476677"/>
              <a:chExt cx="159232" cy="314510"/>
            </a:xfrm>
          </p:grpSpPr>
          <p:sp>
            <p:nvSpPr>
              <p:cNvPr id="4575" name="Google Shape;4575;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7" name="Google Shape;4577;p55"/>
            <p:cNvGrpSpPr/>
            <p:nvPr/>
          </p:nvGrpSpPr>
          <p:grpSpPr>
            <a:xfrm>
              <a:off x="3207874" y="4098388"/>
              <a:ext cx="147831" cy="291991"/>
              <a:chOff x="3527539" y="4476677"/>
              <a:chExt cx="159232" cy="314510"/>
            </a:xfrm>
          </p:grpSpPr>
          <p:sp>
            <p:nvSpPr>
              <p:cNvPr id="4578" name="Google Shape;4578;p5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0" name="Google Shape;4580;p55"/>
            <p:cNvGrpSpPr/>
            <p:nvPr/>
          </p:nvGrpSpPr>
          <p:grpSpPr>
            <a:xfrm>
              <a:off x="2933305" y="4097347"/>
              <a:ext cx="118572" cy="294074"/>
              <a:chOff x="3343310" y="4475555"/>
              <a:chExt cx="127717" cy="316753"/>
            </a:xfrm>
          </p:grpSpPr>
          <p:sp>
            <p:nvSpPr>
              <p:cNvPr id="4581" name="Google Shape;4581;p5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83" name="Google Shape;4583;p55"/>
          <p:cNvGrpSpPr/>
          <p:nvPr/>
        </p:nvGrpSpPr>
        <p:grpSpPr>
          <a:xfrm>
            <a:off x="4911068" y="1912544"/>
            <a:ext cx="1656629" cy="873540"/>
            <a:chOff x="5159450" y="1919950"/>
            <a:chExt cx="1541050" cy="862500"/>
          </a:xfrm>
        </p:grpSpPr>
        <p:sp>
          <p:nvSpPr>
            <p:cNvPr id="4584" name="Google Shape;4584;p5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585" name="Google Shape;4585;p55"/>
            <p:cNvGrpSpPr/>
            <p:nvPr/>
          </p:nvGrpSpPr>
          <p:grpSpPr>
            <a:xfrm>
              <a:off x="5159450" y="1919950"/>
              <a:ext cx="1541050" cy="862500"/>
              <a:chOff x="5159450" y="1919950"/>
              <a:chExt cx="1541050" cy="862500"/>
            </a:xfrm>
          </p:grpSpPr>
          <p:cxnSp>
            <p:nvCxnSpPr>
              <p:cNvPr id="4586" name="Google Shape;4586;p5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587" name="Google Shape;4587;p5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588" name="Google Shape;4588;p55"/>
          <p:cNvGrpSpPr/>
          <p:nvPr/>
        </p:nvGrpSpPr>
        <p:grpSpPr>
          <a:xfrm>
            <a:off x="4965027" y="3378957"/>
            <a:ext cx="1544610" cy="1124425"/>
            <a:chOff x="4294923" y="2439811"/>
            <a:chExt cx="1334436" cy="967914"/>
          </a:xfrm>
        </p:grpSpPr>
        <p:grpSp>
          <p:nvGrpSpPr>
            <p:cNvPr id="4589" name="Google Shape;4589;p55"/>
            <p:cNvGrpSpPr/>
            <p:nvPr/>
          </p:nvGrpSpPr>
          <p:grpSpPr>
            <a:xfrm>
              <a:off x="4960455" y="2469658"/>
              <a:ext cx="668904" cy="885524"/>
              <a:chOff x="4960455" y="2469658"/>
              <a:chExt cx="668904" cy="885524"/>
            </a:xfrm>
          </p:grpSpPr>
          <p:sp>
            <p:nvSpPr>
              <p:cNvPr id="4590" name="Google Shape;4590;p55"/>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5"/>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5"/>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5"/>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5"/>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5"/>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6" name="Google Shape;4596;p55"/>
            <p:cNvGrpSpPr/>
            <p:nvPr/>
          </p:nvGrpSpPr>
          <p:grpSpPr>
            <a:xfrm>
              <a:off x="4294923" y="2469658"/>
              <a:ext cx="668951" cy="885524"/>
              <a:chOff x="4294923" y="2469658"/>
              <a:chExt cx="668951" cy="885524"/>
            </a:xfrm>
          </p:grpSpPr>
          <p:sp>
            <p:nvSpPr>
              <p:cNvPr id="4597" name="Google Shape;4597;p55"/>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5"/>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5"/>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5"/>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5"/>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5"/>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03" name="Google Shape;4603;p55"/>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4" name="Google Shape;4604;p55"/>
          <p:cNvGrpSpPr/>
          <p:nvPr/>
        </p:nvGrpSpPr>
        <p:grpSpPr>
          <a:xfrm>
            <a:off x="4950468" y="4604836"/>
            <a:ext cx="1656796" cy="1042619"/>
            <a:chOff x="4351371" y="3547942"/>
            <a:chExt cx="1345130" cy="843475"/>
          </a:xfrm>
        </p:grpSpPr>
        <p:grpSp>
          <p:nvGrpSpPr>
            <p:cNvPr id="4605" name="Google Shape;4605;p55"/>
            <p:cNvGrpSpPr/>
            <p:nvPr/>
          </p:nvGrpSpPr>
          <p:grpSpPr>
            <a:xfrm>
              <a:off x="4351371" y="4209917"/>
              <a:ext cx="1345130" cy="181500"/>
              <a:chOff x="4351371" y="4209917"/>
              <a:chExt cx="1345130" cy="181500"/>
            </a:xfrm>
          </p:grpSpPr>
          <p:sp>
            <p:nvSpPr>
              <p:cNvPr id="4606" name="Google Shape;4606;p55"/>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07" name="Google Shape;4607;p55"/>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608" name="Google Shape;4608;p55"/>
            <p:cNvGrpSpPr/>
            <p:nvPr/>
          </p:nvGrpSpPr>
          <p:grpSpPr>
            <a:xfrm>
              <a:off x="4403010" y="3985221"/>
              <a:ext cx="1109518" cy="181500"/>
              <a:chOff x="4403010" y="3985221"/>
              <a:chExt cx="1109518" cy="181500"/>
            </a:xfrm>
          </p:grpSpPr>
          <p:sp>
            <p:nvSpPr>
              <p:cNvPr id="4609" name="Google Shape;4609;p55"/>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0" name="Google Shape;4610;p55"/>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611" name="Google Shape;4611;p55"/>
            <p:cNvGrpSpPr/>
            <p:nvPr/>
          </p:nvGrpSpPr>
          <p:grpSpPr>
            <a:xfrm>
              <a:off x="4618704" y="3766582"/>
              <a:ext cx="807858" cy="181500"/>
              <a:chOff x="4618704" y="3766582"/>
              <a:chExt cx="807858" cy="181500"/>
            </a:xfrm>
          </p:grpSpPr>
          <p:sp>
            <p:nvSpPr>
              <p:cNvPr id="4612" name="Google Shape;4612;p55"/>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3" name="Google Shape;4613;p55"/>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614" name="Google Shape;4614;p55"/>
            <p:cNvGrpSpPr/>
            <p:nvPr/>
          </p:nvGrpSpPr>
          <p:grpSpPr>
            <a:xfrm>
              <a:off x="4735238" y="3547942"/>
              <a:ext cx="462839" cy="181500"/>
              <a:chOff x="4735238" y="3547942"/>
              <a:chExt cx="462839" cy="181500"/>
            </a:xfrm>
          </p:grpSpPr>
          <p:sp>
            <p:nvSpPr>
              <p:cNvPr id="4615" name="Google Shape;4615;p55"/>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16" name="Google Shape;4616;p55"/>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17" name="Google Shape;4617;p55"/>
          <p:cNvGrpSpPr/>
          <p:nvPr/>
        </p:nvGrpSpPr>
        <p:grpSpPr>
          <a:xfrm>
            <a:off x="8628611" y="3367781"/>
            <a:ext cx="1184400" cy="1080609"/>
            <a:chOff x="926675" y="238125"/>
            <a:chExt cx="5755100" cy="5232975"/>
          </a:xfrm>
        </p:grpSpPr>
        <p:sp>
          <p:nvSpPr>
            <p:cNvPr id="4618" name="Google Shape;4618;p55"/>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5"/>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5"/>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5"/>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2" name="Google Shape;4622;p55"/>
          <p:cNvGrpSpPr/>
          <p:nvPr/>
        </p:nvGrpSpPr>
        <p:grpSpPr>
          <a:xfrm>
            <a:off x="878989" y="3830282"/>
            <a:ext cx="1962395" cy="1813225"/>
            <a:chOff x="727421" y="2828315"/>
            <a:chExt cx="1695374" cy="1560837"/>
          </a:xfrm>
        </p:grpSpPr>
        <p:grpSp>
          <p:nvGrpSpPr>
            <p:cNvPr id="4623" name="Google Shape;4623;p55"/>
            <p:cNvGrpSpPr/>
            <p:nvPr/>
          </p:nvGrpSpPr>
          <p:grpSpPr>
            <a:xfrm>
              <a:off x="727421" y="2828315"/>
              <a:ext cx="1695374" cy="1560837"/>
              <a:chOff x="734799" y="2782450"/>
              <a:chExt cx="1571100" cy="1577400"/>
            </a:xfrm>
          </p:grpSpPr>
          <p:cxnSp>
            <p:nvCxnSpPr>
              <p:cNvPr id="4624" name="Google Shape;4624;p5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625" name="Google Shape;4625;p5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626" name="Google Shape;4626;p55"/>
            <p:cNvGrpSpPr/>
            <p:nvPr/>
          </p:nvGrpSpPr>
          <p:grpSpPr>
            <a:xfrm>
              <a:off x="819108" y="2882501"/>
              <a:ext cx="1556791" cy="1426186"/>
              <a:chOff x="819108" y="2882501"/>
              <a:chExt cx="1556791" cy="1426186"/>
            </a:xfrm>
          </p:grpSpPr>
          <p:grpSp>
            <p:nvGrpSpPr>
              <p:cNvPr id="4627" name="Google Shape;4627;p55"/>
              <p:cNvGrpSpPr/>
              <p:nvPr/>
            </p:nvGrpSpPr>
            <p:grpSpPr>
              <a:xfrm>
                <a:off x="819108" y="2882501"/>
                <a:ext cx="103104" cy="1426186"/>
                <a:chOff x="4674013" y="3100904"/>
                <a:chExt cx="122758" cy="1698043"/>
              </a:xfrm>
            </p:grpSpPr>
            <p:sp>
              <p:nvSpPr>
                <p:cNvPr id="4628" name="Google Shape;4628;p5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5" name="Google Shape;4635;p55"/>
              <p:cNvGrpSpPr/>
              <p:nvPr/>
            </p:nvGrpSpPr>
            <p:grpSpPr>
              <a:xfrm>
                <a:off x="1062475" y="2882501"/>
                <a:ext cx="103104" cy="1426186"/>
                <a:chOff x="4940438" y="3100904"/>
                <a:chExt cx="122758" cy="1698043"/>
              </a:xfrm>
            </p:grpSpPr>
            <p:sp>
              <p:nvSpPr>
                <p:cNvPr id="4636" name="Google Shape;4636;p5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3" name="Google Shape;4643;p55"/>
              <p:cNvGrpSpPr/>
              <p:nvPr/>
            </p:nvGrpSpPr>
            <p:grpSpPr>
              <a:xfrm>
                <a:off x="1299324" y="2882501"/>
                <a:ext cx="103104" cy="1426186"/>
                <a:chOff x="5206863" y="3100904"/>
                <a:chExt cx="122758" cy="1698043"/>
              </a:xfrm>
            </p:grpSpPr>
            <p:sp>
              <p:nvSpPr>
                <p:cNvPr id="4644" name="Google Shape;4644;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1" name="Google Shape;4651;p55"/>
              <p:cNvGrpSpPr/>
              <p:nvPr/>
            </p:nvGrpSpPr>
            <p:grpSpPr>
              <a:xfrm>
                <a:off x="1786057" y="2882501"/>
                <a:ext cx="103104" cy="1426186"/>
                <a:chOff x="6006138" y="3143629"/>
                <a:chExt cx="122758" cy="1698043"/>
              </a:xfrm>
            </p:grpSpPr>
            <p:sp>
              <p:nvSpPr>
                <p:cNvPr id="4652" name="Google Shape;4652;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9" name="Google Shape;4659;p55"/>
              <p:cNvGrpSpPr/>
              <p:nvPr/>
            </p:nvGrpSpPr>
            <p:grpSpPr>
              <a:xfrm>
                <a:off x="2029422" y="2882501"/>
                <a:ext cx="103104" cy="1426186"/>
                <a:chOff x="6805413" y="3100904"/>
                <a:chExt cx="122758" cy="1698043"/>
              </a:xfrm>
            </p:grpSpPr>
            <p:sp>
              <p:nvSpPr>
                <p:cNvPr id="4660" name="Google Shape;4660;p5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7" name="Google Shape;4667;p55"/>
              <p:cNvGrpSpPr/>
              <p:nvPr/>
            </p:nvGrpSpPr>
            <p:grpSpPr>
              <a:xfrm>
                <a:off x="2272795" y="2882501"/>
                <a:ext cx="103104" cy="1426186"/>
                <a:chOff x="5206863" y="3100904"/>
                <a:chExt cx="122758" cy="1698043"/>
              </a:xfrm>
            </p:grpSpPr>
            <p:sp>
              <p:nvSpPr>
                <p:cNvPr id="4668" name="Google Shape;4668;p5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75" name="Google Shape;4675;p55"/>
              <p:cNvGrpSpPr/>
              <p:nvPr/>
            </p:nvGrpSpPr>
            <p:grpSpPr>
              <a:xfrm>
                <a:off x="1542694" y="2882501"/>
                <a:ext cx="103104" cy="1426186"/>
                <a:chOff x="6006138" y="3143629"/>
                <a:chExt cx="122758" cy="1698043"/>
              </a:xfrm>
            </p:grpSpPr>
            <p:sp>
              <p:nvSpPr>
                <p:cNvPr id="4676" name="Google Shape;4676;p5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683" name="Google Shape;4683;p55"/>
          <p:cNvGrpSpPr/>
          <p:nvPr/>
        </p:nvGrpSpPr>
        <p:grpSpPr>
          <a:xfrm>
            <a:off x="6617680" y="4633353"/>
            <a:ext cx="3187575" cy="1012852"/>
            <a:chOff x="238125" y="1725700"/>
            <a:chExt cx="7139025" cy="2260325"/>
          </a:xfrm>
        </p:grpSpPr>
        <p:sp>
          <p:nvSpPr>
            <p:cNvPr id="4684" name="Google Shape;4684;p55"/>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5"/>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5"/>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5"/>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5"/>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5"/>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5"/>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5"/>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5"/>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5"/>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55"/>
          <p:cNvGrpSpPr/>
          <p:nvPr/>
        </p:nvGrpSpPr>
        <p:grpSpPr>
          <a:xfrm>
            <a:off x="6929766" y="3402675"/>
            <a:ext cx="1279536" cy="1064891"/>
            <a:chOff x="5249100" y="1210600"/>
            <a:chExt cx="3502700" cy="2904775"/>
          </a:xfrm>
        </p:grpSpPr>
        <p:sp>
          <p:nvSpPr>
            <p:cNvPr id="4695" name="Google Shape;4695;p5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699" name="Google Shape;4699;p55"/>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700" name="Google Shape;4700;p55"/>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701" name="Google Shape;4701;p55"/>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702" name="Google Shape;4702;p55"/>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703" name="Google Shape;4703;p55"/>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4" name="Google Shape;4704;p55"/>
          <p:cNvGrpSpPr/>
          <p:nvPr/>
        </p:nvGrpSpPr>
        <p:grpSpPr>
          <a:xfrm>
            <a:off x="8299024" y="1914717"/>
            <a:ext cx="1510487" cy="1306952"/>
            <a:chOff x="7287122" y="1165658"/>
            <a:chExt cx="1219413" cy="1051365"/>
          </a:xfrm>
        </p:grpSpPr>
        <p:grpSp>
          <p:nvGrpSpPr>
            <p:cNvPr id="4705" name="Google Shape;4705;p55"/>
            <p:cNvGrpSpPr/>
            <p:nvPr/>
          </p:nvGrpSpPr>
          <p:grpSpPr>
            <a:xfrm>
              <a:off x="7287122" y="1969723"/>
              <a:ext cx="1219413" cy="247300"/>
              <a:chOff x="7287122" y="1969723"/>
              <a:chExt cx="1219413" cy="247300"/>
            </a:xfrm>
          </p:grpSpPr>
          <p:sp>
            <p:nvSpPr>
              <p:cNvPr id="4706" name="Google Shape;4706;p5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07" name="Google Shape;4707;p55"/>
              <p:cNvGrpSpPr/>
              <p:nvPr/>
            </p:nvGrpSpPr>
            <p:grpSpPr>
              <a:xfrm>
                <a:off x="7287122" y="2063892"/>
                <a:ext cx="1151753" cy="73428"/>
                <a:chOff x="7287122" y="2063892"/>
                <a:chExt cx="1151753" cy="73428"/>
              </a:xfrm>
            </p:grpSpPr>
            <p:sp>
              <p:nvSpPr>
                <p:cNvPr id="4708" name="Google Shape;4708;p5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09" name="Google Shape;4709;p5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710" name="Google Shape;4710;p55"/>
            <p:cNvGrpSpPr/>
            <p:nvPr/>
          </p:nvGrpSpPr>
          <p:grpSpPr>
            <a:xfrm>
              <a:off x="7287122" y="1712201"/>
              <a:ext cx="1219403" cy="246767"/>
              <a:chOff x="7287122" y="1712201"/>
              <a:chExt cx="1219403" cy="246767"/>
            </a:xfrm>
          </p:grpSpPr>
          <p:sp>
            <p:nvSpPr>
              <p:cNvPr id="4711" name="Google Shape;4711;p5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2" name="Google Shape;4712;p55"/>
              <p:cNvGrpSpPr/>
              <p:nvPr/>
            </p:nvGrpSpPr>
            <p:grpSpPr>
              <a:xfrm>
                <a:off x="7287122" y="1842861"/>
                <a:ext cx="1005303" cy="73419"/>
                <a:chOff x="7287122" y="1842861"/>
                <a:chExt cx="1005303" cy="73419"/>
              </a:xfrm>
            </p:grpSpPr>
            <p:sp>
              <p:nvSpPr>
                <p:cNvPr id="4713" name="Google Shape;4713;p5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4" name="Google Shape;4714;p5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715" name="Google Shape;4715;p55"/>
            <p:cNvGrpSpPr/>
            <p:nvPr/>
          </p:nvGrpSpPr>
          <p:grpSpPr>
            <a:xfrm>
              <a:off x="7287122" y="1447520"/>
              <a:ext cx="1219403" cy="286667"/>
              <a:chOff x="7287122" y="1447520"/>
              <a:chExt cx="1219403" cy="286667"/>
            </a:xfrm>
          </p:grpSpPr>
          <p:sp>
            <p:nvSpPr>
              <p:cNvPr id="4716" name="Google Shape;4716;p5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17" name="Google Shape;4717;p55"/>
              <p:cNvGrpSpPr/>
              <p:nvPr/>
            </p:nvGrpSpPr>
            <p:grpSpPr>
              <a:xfrm>
                <a:off x="7287122" y="1581977"/>
                <a:ext cx="852803" cy="73428"/>
                <a:chOff x="7287122" y="1581977"/>
                <a:chExt cx="852803" cy="73428"/>
              </a:xfrm>
            </p:grpSpPr>
            <p:sp>
              <p:nvSpPr>
                <p:cNvPr id="4718" name="Google Shape;4718;p5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9" name="Google Shape;4719;p5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720" name="Google Shape;4720;p55"/>
            <p:cNvGrpSpPr/>
            <p:nvPr/>
          </p:nvGrpSpPr>
          <p:grpSpPr>
            <a:xfrm>
              <a:off x="7287122" y="1165658"/>
              <a:ext cx="1219403" cy="344253"/>
              <a:chOff x="7287122" y="1165658"/>
              <a:chExt cx="1219403" cy="344253"/>
            </a:xfrm>
          </p:grpSpPr>
          <p:sp>
            <p:nvSpPr>
              <p:cNvPr id="4721" name="Google Shape;4721;p5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22" name="Google Shape;4722;p55"/>
              <p:cNvGrpSpPr/>
              <p:nvPr/>
            </p:nvGrpSpPr>
            <p:grpSpPr>
              <a:xfrm>
                <a:off x="7287122" y="1341025"/>
                <a:ext cx="695703" cy="73419"/>
                <a:chOff x="7287122" y="1341025"/>
                <a:chExt cx="695703" cy="73419"/>
              </a:xfrm>
            </p:grpSpPr>
            <p:sp>
              <p:nvSpPr>
                <p:cNvPr id="4723" name="Google Shape;4723;p5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24" name="Google Shape;4724;p5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725" name="Google Shape;4725;p55"/>
          <p:cNvGrpSpPr/>
          <p:nvPr/>
        </p:nvGrpSpPr>
        <p:grpSpPr>
          <a:xfrm>
            <a:off x="6751288" y="1921047"/>
            <a:ext cx="1617404" cy="1275806"/>
            <a:chOff x="5900602" y="1193063"/>
            <a:chExt cx="1299851" cy="1021707"/>
          </a:xfrm>
        </p:grpSpPr>
        <p:grpSp>
          <p:nvGrpSpPr>
            <p:cNvPr id="4726" name="Google Shape;4726;p55"/>
            <p:cNvGrpSpPr/>
            <p:nvPr/>
          </p:nvGrpSpPr>
          <p:grpSpPr>
            <a:xfrm>
              <a:off x="6520337" y="1193063"/>
              <a:ext cx="341815" cy="799959"/>
              <a:chOff x="6520337" y="1193063"/>
              <a:chExt cx="341815" cy="799959"/>
            </a:xfrm>
          </p:grpSpPr>
          <p:grpSp>
            <p:nvGrpSpPr>
              <p:cNvPr id="4727" name="Google Shape;4727;p55"/>
              <p:cNvGrpSpPr/>
              <p:nvPr/>
            </p:nvGrpSpPr>
            <p:grpSpPr>
              <a:xfrm>
                <a:off x="6520337" y="1589527"/>
                <a:ext cx="213950" cy="403494"/>
                <a:chOff x="6520337" y="1589527"/>
                <a:chExt cx="213950" cy="403494"/>
              </a:xfrm>
            </p:grpSpPr>
            <p:sp>
              <p:nvSpPr>
                <p:cNvPr id="4728" name="Google Shape;4728;p5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5"/>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0" name="Google Shape;4730;p55"/>
              <p:cNvGrpSpPr/>
              <p:nvPr/>
            </p:nvGrpSpPr>
            <p:grpSpPr>
              <a:xfrm>
                <a:off x="6577204" y="1193063"/>
                <a:ext cx="284947" cy="464512"/>
                <a:chOff x="6577204" y="1193063"/>
                <a:chExt cx="284947" cy="464512"/>
              </a:xfrm>
            </p:grpSpPr>
            <p:sp>
              <p:nvSpPr>
                <p:cNvPr id="4731" name="Google Shape;4731;p5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2" name="Google Shape;4732;p55"/>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733" name="Google Shape;4733;p55"/>
            <p:cNvGrpSpPr/>
            <p:nvPr/>
          </p:nvGrpSpPr>
          <p:grpSpPr>
            <a:xfrm>
              <a:off x="6238903" y="1193063"/>
              <a:ext cx="300475" cy="900152"/>
              <a:chOff x="6238903" y="1193063"/>
              <a:chExt cx="300475" cy="900152"/>
            </a:xfrm>
          </p:grpSpPr>
          <p:grpSp>
            <p:nvGrpSpPr>
              <p:cNvPr id="4734" name="Google Shape;4734;p55"/>
              <p:cNvGrpSpPr/>
              <p:nvPr/>
            </p:nvGrpSpPr>
            <p:grpSpPr>
              <a:xfrm>
                <a:off x="6290865" y="1489315"/>
                <a:ext cx="248514" cy="603900"/>
                <a:chOff x="6290865" y="1489315"/>
                <a:chExt cx="248514" cy="603900"/>
              </a:xfrm>
            </p:grpSpPr>
            <p:sp>
              <p:nvSpPr>
                <p:cNvPr id="4735" name="Google Shape;4735;p5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5"/>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7" name="Google Shape;4737;p55"/>
              <p:cNvGrpSpPr/>
              <p:nvPr/>
            </p:nvGrpSpPr>
            <p:grpSpPr>
              <a:xfrm>
                <a:off x="6238903" y="1193063"/>
                <a:ext cx="284947" cy="333087"/>
                <a:chOff x="6238903" y="1193063"/>
                <a:chExt cx="284947" cy="333087"/>
              </a:xfrm>
            </p:grpSpPr>
            <p:sp>
              <p:nvSpPr>
                <p:cNvPr id="4738" name="Google Shape;4738;p5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39" name="Google Shape;4739;p55"/>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740" name="Google Shape;4740;p55"/>
            <p:cNvGrpSpPr/>
            <p:nvPr/>
          </p:nvGrpSpPr>
          <p:grpSpPr>
            <a:xfrm>
              <a:off x="5900602" y="1193063"/>
              <a:ext cx="444345" cy="1021707"/>
              <a:chOff x="5900602" y="1193063"/>
              <a:chExt cx="444345" cy="1021707"/>
            </a:xfrm>
          </p:grpSpPr>
          <p:grpSp>
            <p:nvGrpSpPr>
              <p:cNvPr id="4741" name="Google Shape;4741;p55"/>
              <p:cNvGrpSpPr/>
              <p:nvPr/>
            </p:nvGrpSpPr>
            <p:grpSpPr>
              <a:xfrm>
                <a:off x="6046501" y="1367785"/>
                <a:ext cx="298446" cy="846986"/>
                <a:chOff x="6046501" y="1367785"/>
                <a:chExt cx="298446" cy="846986"/>
              </a:xfrm>
            </p:grpSpPr>
            <p:sp>
              <p:nvSpPr>
                <p:cNvPr id="4742" name="Google Shape;4742;p5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5"/>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4" name="Google Shape;4744;p55"/>
              <p:cNvGrpSpPr/>
              <p:nvPr/>
            </p:nvGrpSpPr>
            <p:grpSpPr>
              <a:xfrm>
                <a:off x="5900602" y="1193063"/>
                <a:ext cx="284947" cy="182312"/>
                <a:chOff x="5900602" y="1193063"/>
                <a:chExt cx="284947" cy="182312"/>
              </a:xfrm>
            </p:grpSpPr>
            <p:sp>
              <p:nvSpPr>
                <p:cNvPr id="4745" name="Google Shape;4745;p5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46" name="Google Shape;4746;p5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747" name="Google Shape;4747;p55"/>
            <p:cNvGrpSpPr/>
            <p:nvPr/>
          </p:nvGrpSpPr>
          <p:grpSpPr>
            <a:xfrm>
              <a:off x="6738300" y="1193063"/>
              <a:ext cx="462153" cy="707634"/>
              <a:chOff x="6738300" y="1193063"/>
              <a:chExt cx="462153" cy="707634"/>
            </a:xfrm>
          </p:grpSpPr>
          <p:grpSp>
            <p:nvGrpSpPr>
              <p:cNvPr id="4748" name="Google Shape;4748;p55"/>
              <p:cNvGrpSpPr/>
              <p:nvPr/>
            </p:nvGrpSpPr>
            <p:grpSpPr>
              <a:xfrm>
                <a:off x="6915505" y="1193063"/>
                <a:ext cx="284947" cy="597387"/>
                <a:chOff x="6915505" y="1193063"/>
                <a:chExt cx="284947" cy="597387"/>
              </a:xfrm>
            </p:grpSpPr>
            <p:sp>
              <p:nvSpPr>
                <p:cNvPr id="4749" name="Google Shape;4749;p5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50" name="Google Shape;4750;p55"/>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751" name="Google Shape;4751;p55"/>
              <p:cNvGrpSpPr/>
              <p:nvPr/>
            </p:nvGrpSpPr>
            <p:grpSpPr>
              <a:xfrm>
                <a:off x="6738300" y="1684725"/>
                <a:ext cx="230066" cy="215971"/>
                <a:chOff x="6738300" y="1684725"/>
                <a:chExt cx="230066" cy="215971"/>
              </a:xfrm>
            </p:grpSpPr>
            <p:sp>
              <p:nvSpPr>
                <p:cNvPr id="4752" name="Google Shape;4752;p55"/>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5"/>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757" name="Shape 4757"/>
        <p:cNvGrpSpPr/>
        <p:nvPr/>
      </p:nvGrpSpPr>
      <p:grpSpPr>
        <a:xfrm>
          <a:off x="0" y="0"/>
          <a:ext cx="0" cy="0"/>
          <a:chOff x="0" y="0"/>
          <a:chExt cx="0" cy="0"/>
        </a:xfrm>
      </p:grpSpPr>
      <p:sp>
        <p:nvSpPr>
          <p:cNvPr id="4758" name="Google Shape;4758;p56"/>
          <p:cNvSpPr txBox="1"/>
          <p:nvPr>
            <p:ph type="title"/>
          </p:nvPr>
        </p:nvSpPr>
        <p:spPr>
          <a:xfrm>
            <a:off x="1248920" y="476000"/>
            <a:ext cx="8240400" cy="7089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solidFill>
                  <a:schemeClr val="lt1"/>
                </a:solidFill>
              </a:rPr>
              <a:t>...and our sets of editable icons</a:t>
            </a:r>
            <a:endParaRPr/>
          </a:p>
        </p:txBody>
      </p:sp>
      <p:sp>
        <p:nvSpPr>
          <p:cNvPr id="4759" name="Google Shape;4759;p56"/>
          <p:cNvSpPr txBox="1"/>
          <p:nvPr>
            <p:ph idx="1" type="subTitle"/>
          </p:nvPr>
        </p:nvSpPr>
        <p:spPr>
          <a:xfrm>
            <a:off x="1253422" y="1611542"/>
            <a:ext cx="8185200" cy="1054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Clr>
                <a:schemeClr val="dk1"/>
              </a:buClr>
              <a:buSzPts val="1400"/>
              <a:buFont typeface="Arial"/>
              <a:buNone/>
            </a:pPr>
            <a:r>
              <a:rPr lang="en"/>
              <a:t>You can</a:t>
            </a:r>
            <a:r>
              <a:rPr lang="en">
                <a:solidFill>
                  <a:srgbClr val="435D74"/>
                </a:solidFill>
              </a:rPr>
              <a:t> </a:t>
            </a:r>
            <a:r>
              <a:rPr lang="en">
                <a:solidFill>
                  <a:srgbClr val="869FB2"/>
                </a:solidFill>
              </a:rPr>
              <a:t>resize</a:t>
            </a:r>
            <a:r>
              <a:rPr lang="en">
                <a:solidFill>
                  <a:srgbClr val="435D74"/>
                </a:solidFill>
              </a:rPr>
              <a:t> </a:t>
            </a:r>
            <a:r>
              <a:rPr lang="en"/>
              <a:t>these icons without losing quality.</a:t>
            </a:r>
            <a:endParaRPr/>
          </a:p>
          <a:p>
            <a:pPr indent="0" lvl="0" marL="0" rtl="0" algn="ctr">
              <a:spcBef>
                <a:spcPts val="0"/>
              </a:spcBef>
              <a:spcAft>
                <a:spcPts val="0"/>
              </a:spcAft>
              <a:buClr>
                <a:schemeClr val="dk1"/>
              </a:buClr>
              <a:buSzPts val="1400"/>
              <a:buFont typeface="Arial"/>
              <a:buNone/>
            </a:pPr>
            <a:r>
              <a:rPr lang="en"/>
              <a:t>You can </a:t>
            </a:r>
            <a:r>
              <a:rPr lang="en">
                <a:solidFill>
                  <a:srgbClr val="869FB2"/>
                </a:solidFill>
              </a:rPr>
              <a:t>change the stroke and fill color</a:t>
            </a:r>
            <a:r>
              <a:rPr lang="en"/>
              <a:t>; just select the icon and click on the</a:t>
            </a:r>
            <a:r>
              <a:rPr lang="en">
                <a:solidFill>
                  <a:srgbClr val="435D74"/>
                </a:solidFill>
              </a:rPr>
              <a:t> </a:t>
            </a:r>
            <a:r>
              <a:rPr lang="en">
                <a:solidFill>
                  <a:srgbClr val="869FB2"/>
                </a:solidFill>
              </a:rPr>
              <a:t>paint bucket/pen</a:t>
            </a:r>
            <a:r>
              <a:rPr lang="en"/>
              <a:t>.</a:t>
            </a:r>
            <a:endParaRPr/>
          </a:p>
          <a:p>
            <a:pPr indent="0" lvl="0" marL="0" rtl="0" algn="ctr">
              <a:spcBef>
                <a:spcPts val="0"/>
              </a:spcBef>
              <a:spcAft>
                <a:spcPts val="0"/>
              </a:spcAft>
              <a:buClr>
                <a:schemeClr val="dk1"/>
              </a:buClr>
              <a:buSzPts val="1400"/>
              <a:buFont typeface="Arial"/>
              <a:buNone/>
            </a:pPr>
            <a:r>
              <a:rPr lang="en"/>
              <a:t>In Google Slides, you can also use </a:t>
            </a:r>
            <a:r>
              <a:rPr lang="en">
                <a:solidFill>
                  <a:srgbClr val="7994A9"/>
                </a:solidFill>
                <a:uFill>
                  <a:noFill/>
                </a:uFill>
                <a:hlinkClick r:id="rId3">
                  <a:extLst>
                    <a:ext uri="{A12FA001-AC4F-418D-AE19-62706E023703}">
                      <ahyp:hlinkClr val="tx"/>
                    </a:ext>
                  </a:extLst>
                </a:hlinkClick>
              </a:rPr>
              <a:t>Flaticon’s extension</a:t>
            </a:r>
            <a:r>
              <a:rPr lang="en"/>
              <a:t>, allowing you to customize and add even more icons.</a:t>
            </a:r>
            <a:endParaRPr/>
          </a:p>
        </p:txBody>
      </p:sp>
      <p:grpSp>
        <p:nvGrpSpPr>
          <p:cNvPr id="4760" name="Google Shape;4760;p56"/>
          <p:cNvGrpSpPr/>
          <p:nvPr/>
        </p:nvGrpSpPr>
        <p:grpSpPr>
          <a:xfrm>
            <a:off x="1206252" y="3507404"/>
            <a:ext cx="372743" cy="425211"/>
            <a:chOff x="1529350" y="258825"/>
            <a:chExt cx="423475" cy="481825"/>
          </a:xfrm>
        </p:grpSpPr>
        <p:sp>
          <p:nvSpPr>
            <p:cNvPr id="4761" name="Google Shape;4761;p56"/>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56"/>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3" name="Google Shape;4763;p56"/>
          <p:cNvGrpSpPr/>
          <p:nvPr/>
        </p:nvGrpSpPr>
        <p:grpSpPr>
          <a:xfrm>
            <a:off x="1697514" y="3607893"/>
            <a:ext cx="426149" cy="224243"/>
            <a:chOff x="2084325" y="363300"/>
            <a:chExt cx="484150" cy="254100"/>
          </a:xfrm>
        </p:grpSpPr>
        <p:sp>
          <p:nvSpPr>
            <p:cNvPr id="4764" name="Google Shape;4764;p56"/>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5" name="Google Shape;4765;p56"/>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6" name="Google Shape;4766;p56"/>
          <p:cNvGrpSpPr/>
          <p:nvPr/>
        </p:nvGrpSpPr>
        <p:grpSpPr>
          <a:xfrm>
            <a:off x="2259179" y="3507409"/>
            <a:ext cx="372743" cy="425211"/>
            <a:chOff x="2707500" y="249400"/>
            <a:chExt cx="423475" cy="481825"/>
          </a:xfrm>
        </p:grpSpPr>
        <p:sp>
          <p:nvSpPr>
            <p:cNvPr id="4767" name="Google Shape;4767;p56"/>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8" name="Google Shape;4768;p56"/>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9" name="Google Shape;4769;p56"/>
          <p:cNvGrpSpPr/>
          <p:nvPr/>
        </p:nvGrpSpPr>
        <p:grpSpPr>
          <a:xfrm>
            <a:off x="3262640" y="3507718"/>
            <a:ext cx="440474" cy="424593"/>
            <a:chOff x="3854700" y="249750"/>
            <a:chExt cx="500425" cy="481125"/>
          </a:xfrm>
        </p:grpSpPr>
        <p:sp>
          <p:nvSpPr>
            <p:cNvPr id="4770" name="Google Shape;4770;p56"/>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56"/>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56"/>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56"/>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56"/>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56"/>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56"/>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7" name="Google Shape;4777;p56"/>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8" name="Google Shape;4778;p56"/>
          <p:cNvGrpSpPr/>
          <p:nvPr/>
        </p:nvGrpSpPr>
        <p:grpSpPr>
          <a:xfrm>
            <a:off x="3785171" y="3507718"/>
            <a:ext cx="440474" cy="424593"/>
            <a:chOff x="4447550" y="249750"/>
            <a:chExt cx="500425" cy="481125"/>
          </a:xfrm>
        </p:grpSpPr>
        <p:sp>
          <p:nvSpPr>
            <p:cNvPr id="4779" name="Google Shape;4779;p56"/>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56"/>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1" name="Google Shape;4781;p56"/>
          <p:cNvGrpSpPr/>
          <p:nvPr/>
        </p:nvGrpSpPr>
        <p:grpSpPr>
          <a:xfrm>
            <a:off x="4321718" y="3507409"/>
            <a:ext cx="424102" cy="425211"/>
            <a:chOff x="5049725" y="249400"/>
            <a:chExt cx="481825" cy="481825"/>
          </a:xfrm>
        </p:grpSpPr>
        <p:sp>
          <p:nvSpPr>
            <p:cNvPr id="4782" name="Google Shape;4782;p56"/>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56"/>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4" name="Google Shape;4784;p56"/>
          <p:cNvGrpSpPr/>
          <p:nvPr/>
        </p:nvGrpSpPr>
        <p:grpSpPr>
          <a:xfrm>
            <a:off x="4839190" y="3507416"/>
            <a:ext cx="424102" cy="425211"/>
            <a:chOff x="5660400" y="238125"/>
            <a:chExt cx="481825" cy="481825"/>
          </a:xfrm>
        </p:grpSpPr>
        <p:sp>
          <p:nvSpPr>
            <p:cNvPr id="4785" name="Google Shape;4785;p56"/>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6" name="Google Shape;4786;p56"/>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7" name="Google Shape;4787;p56"/>
          <p:cNvGrpSpPr/>
          <p:nvPr/>
        </p:nvGrpSpPr>
        <p:grpSpPr>
          <a:xfrm>
            <a:off x="5360091" y="3507409"/>
            <a:ext cx="424102" cy="425211"/>
            <a:chOff x="6235400" y="249400"/>
            <a:chExt cx="481825" cy="481825"/>
          </a:xfrm>
        </p:grpSpPr>
        <p:sp>
          <p:nvSpPr>
            <p:cNvPr id="4788" name="Google Shape;4788;p56"/>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56"/>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56"/>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56"/>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56"/>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93" name="Google Shape;4793;p56"/>
          <p:cNvSpPr/>
          <p:nvPr/>
        </p:nvSpPr>
        <p:spPr>
          <a:xfrm>
            <a:off x="1203559" y="4039469"/>
            <a:ext cx="377782" cy="425211"/>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94" name="Google Shape;4794;p56"/>
          <p:cNvGrpSpPr/>
          <p:nvPr/>
        </p:nvGrpSpPr>
        <p:grpSpPr>
          <a:xfrm>
            <a:off x="1697712" y="4039008"/>
            <a:ext cx="425753" cy="425233"/>
            <a:chOff x="2085450" y="842250"/>
            <a:chExt cx="483700" cy="481850"/>
          </a:xfrm>
        </p:grpSpPr>
        <p:sp>
          <p:nvSpPr>
            <p:cNvPr id="4795" name="Google Shape;4795;p56"/>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56"/>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7" name="Google Shape;4797;p56"/>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8" name="Google Shape;4798;p56"/>
          <p:cNvGrpSpPr/>
          <p:nvPr/>
        </p:nvGrpSpPr>
        <p:grpSpPr>
          <a:xfrm>
            <a:off x="2233467" y="4039020"/>
            <a:ext cx="424168" cy="425211"/>
            <a:chOff x="2685825" y="840375"/>
            <a:chExt cx="481900" cy="481825"/>
          </a:xfrm>
        </p:grpSpPr>
        <p:sp>
          <p:nvSpPr>
            <p:cNvPr id="4799" name="Google Shape;4799;p56"/>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56"/>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1" name="Google Shape;4801;p56"/>
          <p:cNvGrpSpPr/>
          <p:nvPr/>
        </p:nvGrpSpPr>
        <p:grpSpPr>
          <a:xfrm>
            <a:off x="2748087" y="4038622"/>
            <a:ext cx="438076" cy="426005"/>
            <a:chOff x="3270675" y="841800"/>
            <a:chExt cx="497700" cy="482725"/>
          </a:xfrm>
        </p:grpSpPr>
        <p:sp>
          <p:nvSpPr>
            <p:cNvPr id="4802" name="Google Shape;4802;p56"/>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56"/>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56"/>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05" name="Google Shape;4805;p56"/>
          <p:cNvSpPr/>
          <p:nvPr/>
        </p:nvSpPr>
        <p:spPr>
          <a:xfrm>
            <a:off x="3270385" y="4052759"/>
            <a:ext cx="424102" cy="398647"/>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06" name="Google Shape;4806;p56"/>
          <p:cNvGrpSpPr/>
          <p:nvPr/>
        </p:nvGrpSpPr>
        <p:grpSpPr>
          <a:xfrm>
            <a:off x="3793358" y="4064763"/>
            <a:ext cx="424102" cy="373717"/>
            <a:chOff x="4467200" y="877100"/>
            <a:chExt cx="481825" cy="423475"/>
          </a:xfrm>
        </p:grpSpPr>
        <p:sp>
          <p:nvSpPr>
            <p:cNvPr id="4807" name="Google Shape;4807;p56"/>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56"/>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56"/>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56"/>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1" name="Google Shape;4811;p56"/>
          <p:cNvGrpSpPr/>
          <p:nvPr/>
        </p:nvGrpSpPr>
        <p:grpSpPr>
          <a:xfrm>
            <a:off x="4312015" y="4039008"/>
            <a:ext cx="443511" cy="425233"/>
            <a:chOff x="5045500" y="842250"/>
            <a:chExt cx="503875" cy="481850"/>
          </a:xfrm>
        </p:grpSpPr>
        <p:sp>
          <p:nvSpPr>
            <p:cNvPr id="4812" name="Google Shape;4812;p56"/>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3" name="Google Shape;4813;p56"/>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4" name="Google Shape;4814;p56"/>
          <p:cNvGrpSpPr/>
          <p:nvPr/>
        </p:nvGrpSpPr>
        <p:grpSpPr>
          <a:xfrm>
            <a:off x="2776242" y="3507818"/>
            <a:ext cx="381765" cy="424394"/>
            <a:chOff x="3300325" y="249875"/>
            <a:chExt cx="433725" cy="480900"/>
          </a:xfrm>
        </p:grpSpPr>
        <p:sp>
          <p:nvSpPr>
            <p:cNvPr id="4815" name="Google Shape;4815;p56"/>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6" name="Google Shape;4816;p56"/>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7" name="Google Shape;4817;p56"/>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56"/>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9" name="Google Shape;4819;p56"/>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0" name="Google Shape;4820;p56"/>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1" name="Google Shape;4821;p56"/>
          <p:cNvGrpSpPr/>
          <p:nvPr/>
        </p:nvGrpSpPr>
        <p:grpSpPr>
          <a:xfrm>
            <a:off x="4840619" y="4071870"/>
            <a:ext cx="421242" cy="359508"/>
            <a:chOff x="5645200" y="879425"/>
            <a:chExt cx="478575" cy="407375"/>
          </a:xfrm>
        </p:grpSpPr>
        <p:sp>
          <p:nvSpPr>
            <p:cNvPr id="4822" name="Google Shape;4822;p56"/>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3" name="Google Shape;4823;p56"/>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4" name="Google Shape;4824;p56"/>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56"/>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6" name="Google Shape;4826;p56"/>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56"/>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8" name="Google Shape;4828;p56"/>
          <p:cNvGrpSpPr/>
          <p:nvPr/>
        </p:nvGrpSpPr>
        <p:grpSpPr>
          <a:xfrm>
            <a:off x="5385760" y="4039019"/>
            <a:ext cx="372765" cy="425211"/>
            <a:chOff x="6264525" y="842250"/>
            <a:chExt cx="423500" cy="481825"/>
          </a:xfrm>
        </p:grpSpPr>
        <p:sp>
          <p:nvSpPr>
            <p:cNvPr id="4829" name="Google Shape;4829;p56"/>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56"/>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56"/>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56"/>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3" name="Google Shape;4833;p56"/>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4" name="Google Shape;4834;p56"/>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5" name="Google Shape;4835;p56"/>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6" name="Google Shape;4836;p56"/>
          <p:cNvGrpSpPr/>
          <p:nvPr/>
        </p:nvGrpSpPr>
        <p:grpSpPr>
          <a:xfrm>
            <a:off x="658217" y="4558732"/>
            <a:ext cx="424102" cy="425211"/>
            <a:chOff x="900750" y="1436075"/>
            <a:chExt cx="481825" cy="481825"/>
          </a:xfrm>
        </p:grpSpPr>
        <p:sp>
          <p:nvSpPr>
            <p:cNvPr id="4837" name="Google Shape;4837;p56"/>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56"/>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56"/>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0" name="Google Shape;4840;p56"/>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1" name="Google Shape;4841;p56"/>
          <p:cNvGrpSpPr/>
          <p:nvPr/>
        </p:nvGrpSpPr>
        <p:grpSpPr>
          <a:xfrm>
            <a:off x="1180572" y="4634296"/>
            <a:ext cx="424102" cy="274082"/>
            <a:chOff x="1492675" y="1520750"/>
            <a:chExt cx="481825" cy="310575"/>
          </a:xfrm>
        </p:grpSpPr>
        <p:sp>
          <p:nvSpPr>
            <p:cNvPr id="4842" name="Google Shape;4842;p56"/>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56"/>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4" name="Google Shape;4844;p56"/>
          <p:cNvGrpSpPr/>
          <p:nvPr/>
        </p:nvGrpSpPr>
        <p:grpSpPr>
          <a:xfrm>
            <a:off x="1690362" y="4558710"/>
            <a:ext cx="440452" cy="425255"/>
            <a:chOff x="2071000" y="1435025"/>
            <a:chExt cx="500400" cy="481875"/>
          </a:xfrm>
        </p:grpSpPr>
        <p:sp>
          <p:nvSpPr>
            <p:cNvPr id="4845" name="Google Shape;4845;p56"/>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56"/>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7" name="Google Shape;4847;p56"/>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8" name="Google Shape;4848;p56"/>
          <p:cNvGrpSpPr/>
          <p:nvPr/>
        </p:nvGrpSpPr>
        <p:grpSpPr>
          <a:xfrm>
            <a:off x="657623" y="4064799"/>
            <a:ext cx="425291" cy="373650"/>
            <a:chOff x="899850" y="871450"/>
            <a:chExt cx="483175" cy="423400"/>
          </a:xfrm>
        </p:grpSpPr>
        <p:sp>
          <p:nvSpPr>
            <p:cNvPr id="4849" name="Google Shape;4849;p56"/>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0" name="Google Shape;4850;p56"/>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56"/>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2" name="Google Shape;4852;p56"/>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3" name="Google Shape;4853;p56"/>
          <p:cNvGrpSpPr/>
          <p:nvPr/>
        </p:nvGrpSpPr>
        <p:grpSpPr>
          <a:xfrm>
            <a:off x="2225611" y="4584821"/>
            <a:ext cx="439880" cy="373033"/>
            <a:chOff x="2678350" y="1464650"/>
            <a:chExt cx="499750" cy="422700"/>
          </a:xfrm>
        </p:grpSpPr>
        <p:sp>
          <p:nvSpPr>
            <p:cNvPr id="4854" name="Google Shape;4854;p56"/>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5" name="Google Shape;4855;p56"/>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6" name="Google Shape;4856;p56"/>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7" name="Google Shape;4857;p56"/>
          <p:cNvGrpSpPr/>
          <p:nvPr/>
        </p:nvGrpSpPr>
        <p:grpSpPr>
          <a:xfrm>
            <a:off x="2755072" y="4558732"/>
            <a:ext cx="424102" cy="425211"/>
            <a:chOff x="3271200" y="1435075"/>
            <a:chExt cx="481825" cy="481825"/>
          </a:xfrm>
        </p:grpSpPr>
        <p:sp>
          <p:nvSpPr>
            <p:cNvPr id="4858" name="Google Shape;4858;p56"/>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9" name="Google Shape;4859;p56"/>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0" name="Google Shape;4860;p56"/>
          <p:cNvGrpSpPr/>
          <p:nvPr/>
        </p:nvGrpSpPr>
        <p:grpSpPr>
          <a:xfrm>
            <a:off x="3268207" y="4558710"/>
            <a:ext cx="429340" cy="425255"/>
            <a:chOff x="3858100" y="1435075"/>
            <a:chExt cx="487775" cy="481875"/>
          </a:xfrm>
        </p:grpSpPr>
        <p:sp>
          <p:nvSpPr>
            <p:cNvPr id="4861" name="Google Shape;4861;p56"/>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2" name="Google Shape;4862;p56"/>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56"/>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4" name="Google Shape;4864;p56"/>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5" name="Google Shape;4865;p56"/>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6" name="Google Shape;4866;p56"/>
          <p:cNvGrpSpPr/>
          <p:nvPr/>
        </p:nvGrpSpPr>
        <p:grpSpPr>
          <a:xfrm>
            <a:off x="3793357" y="4558732"/>
            <a:ext cx="424102" cy="425211"/>
            <a:chOff x="4456875" y="1435075"/>
            <a:chExt cx="481825" cy="481825"/>
          </a:xfrm>
        </p:grpSpPr>
        <p:sp>
          <p:nvSpPr>
            <p:cNvPr id="4867" name="Google Shape;4867;p56"/>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56"/>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56"/>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56"/>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1" name="Google Shape;4871;p56"/>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2" name="Google Shape;4872;p56"/>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56"/>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56"/>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5" name="Google Shape;4875;p56"/>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6" name="Google Shape;4876;p56"/>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56"/>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56"/>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56"/>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0" name="Google Shape;4880;p56"/>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1" name="Google Shape;4881;p56"/>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56"/>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56"/>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4" name="Google Shape;4884;p56"/>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5" name="Google Shape;4885;p56"/>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6" name="Google Shape;4886;p56"/>
          <p:cNvGrpSpPr/>
          <p:nvPr/>
        </p:nvGrpSpPr>
        <p:grpSpPr>
          <a:xfrm>
            <a:off x="4319639" y="4558721"/>
            <a:ext cx="428261" cy="425233"/>
            <a:chOff x="5049725" y="1435050"/>
            <a:chExt cx="486550" cy="481850"/>
          </a:xfrm>
        </p:grpSpPr>
        <p:sp>
          <p:nvSpPr>
            <p:cNvPr id="4887" name="Google Shape;4887;p56"/>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56"/>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56"/>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56"/>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1" name="Google Shape;4891;p56"/>
          <p:cNvGrpSpPr/>
          <p:nvPr/>
        </p:nvGrpSpPr>
        <p:grpSpPr>
          <a:xfrm>
            <a:off x="4839122" y="4558732"/>
            <a:ext cx="424234" cy="425211"/>
            <a:chOff x="5642475" y="1435075"/>
            <a:chExt cx="481975" cy="481825"/>
          </a:xfrm>
        </p:grpSpPr>
        <p:sp>
          <p:nvSpPr>
            <p:cNvPr id="4892" name="Google Shape;4892;p56"/>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3" name="Google Shape;4893;p56"/>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4" name="Google Shape;4894;p56"/>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5" name="Google Shape;4895;p56"/>
          <p:cNvGrpSpPr/>
          <p:nvPr/>
        </p:nvGrpSpPr>
        <p:grpSpPr>
          <a:xfrm>
            <a:off x="1698504" y="5102007"/>
            <a:ext cx="424168" cy="373739"/>
            <a:chOff x="2085450" y="2057100"/>
            <a:chExt cx="481900" cy="423500"/>
          </a:xfrm>
        </p:grpSpPr>
        <p:sp>
          <p:nvSpPr>
            <p:cNvPr id="4896" name="Google Shape;4896;p56"/>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56"/>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56"/>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56"/>
          <p:cNvGrpSpPr/>
          <p:nvPr/>
        </p:nvGrpSpPr>
        <p:grpSpPr>
          <a:xfrm>
            <a:off x="2233466" y="5131140"/>
            <a:ext cx="424168" cy="315472"/>
            <a:chOff x="2678275" y="2090100"/>
            <a:chExt cx="481900" cy="357475"/>
          </a:xfrm>
        </p:grpSpPr>
        <p:sp>
          <p:nvSpPr>
            <p:cNvPr id="4900" name="Google Shape;4900;p56"/>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56"/>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56"/>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56"/>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4" name="Google Shape;4904;p56"/>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5" name="Google Shape;4905;p56"/>
          <p:cNvGrpSpPr/>
          <p:nvPr/>
        </p:nvGrpSpPr>
        <p:grpSpPr>
          <a:xfrm>
            <a:off x="2830022" y="5146437"/>
            <a:ext cx="274204" cy="284893"/>
            <a:chOff x="3357325" y="2093500"/>
            <a:chExt cx="311525" cy="322825"/>
          </a:xfrm>
        </p:grpSpPr>
        <p:sp>
          <p:nvSpPr>
            <p:cNvPr id="4906" name="Google Shape;4906;p56"/>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7" name="Google Shape;4907;p56"/>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56"/>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09" name="Google Shape;4909;p56"/>
          <p:cNvSpPr/>
          <p:nvPr/>
        </p:nvSpPr>
        <p:spPr>
          <a:xfrm>
            <a:off x="3273873" y="5092046"/>
            <a:ext cx="417127" cy="395845"/>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10" name="Google Shape;4910;p56"/>
          <p:cNvGrpSpPr/>
          <p:nvPr/>
        </p:nvGrpSpPr>
        <p:grpSpPr>
          <a:xfrm>
            <a:off x="3822844" y="5076271"/>
            <a:ext cx="365129" cy="425211"/>
            <a:chOff x="4492800" y="2027925"/>
            <a:chExt cx="414825" cy="481825"/>
          </a:xfrm>
        </p:grpSpPr>
        <p:sp>
          <p:nvSpPr>
            <p:cNvPr id="4911" name="Google Shape;4911;p56"/>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56"/>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3" name="Google Shape;4913;p56"/>
          <p:cNvGrpSpPr/>
          <p:nvPr/>
        </p:nvGrpSpPr>
        <p:grpSpPr>
          <a:xfrm>
            <a:off x="4321751" y="5076260"/>
            <a:ext cx="424036" cy="425233"/>
            <a:chOff x="5049725" y="2027900"/>
            <a:chExt cx="481750" cy="481850"/>
          </a:xfrm>
        </p:grpSpPr>
        <p:sp>
          <p:nvSpPr>
            <p:cNvPr id="4914" name="Google Shape;4914;p56"/>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56"/>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56"/>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56"/>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56"/>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9" name="Google Shape;4919;p56"/>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0" name="Google Shape;4920;p56"/>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1" name="Google Shape;4921;p56"/>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2" name="Google Shape;4922;p56"/>
          <p:cNvGrpSpPr/>
          <p:nvPr/>
        </p:nvGrpSpPr>
        <p:grpSpPr>
          <a:xfrm>
            <a:off x="4913796" y="5076370"/>
            <a:ext cx="274886" cy="425012"/>
            <a:chOff x="5726350" y="2028150"/>
            <a:chExt cx="312300" cy="481600"/>
          </a:xfrm>
        </p:grpSpPr>
        <p:sp>
          <p:nvSpPr>
            <p:cNvPr id="4923" name="Google Shape;4923;p56"/>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56"/>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56"/>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6" name="Google Shape;4926;p56"/>
          <p:cNvGrpSpPr/>
          <p:nvPr/>
        </p:nvGrpSpPr>
        <p:grpSpPr>
          <a:xfrm>
            <a:off x="5364074" y="5080264"/>
            <a:ext cx="416137" cy="417224"/>
            <a:chOff x="6239925" y="2032450"/>
            <a:chExt cx="472775" cy="472775"/>
          </a:xfrm>
        </p:grpSpPr>
        <p:sp>
          <p:nvSpPr>
            <p:cNvPr id="4927" name="Google Shape;4927;p56"/>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8" name="Google Shape;4928;p56"/>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9" name="Google Shape;4929;p56"/>
          <p:cNvGrpSpPr/>
          <p:nvPr/>
        </p:nvGrpSpPr>
        <p:grpSpPr>
          <a:xfrm>
            <a:off x="5925057" y="3602545"/>
            <a:ext cx="418337" cy="232406"/>
            <a:chOff x="903075" y="2730000"/>
            <a:chExt cx="475275" cy="263350"/>
          </a:xfrm>
        </p:grpSpPr>
        <p:sp>
          <p:nvSpPr>
            <p:cNvPr id="4930" name="Google Shape;4930;p56"/>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56"/>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56"/>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3" name="Google Shape;4933;p56"/>
          <p:cNvGrpSpPr/>
          <p:nvPr/>
        </p:nvGrpSpPr>
        <p:grpSpPr>
          <a:xfrm>
            <a:off x="1180572" y="5076271"/>
            <a:ext cx="424102" cy="425211"/>
            <a:chOff x="1492675" y="2027925"/>
            <a:chExt cx="481825" cy="481825"/>
          </a:xfrm>
        </p:grpSpPr>
        <p:sp>
          <p:nvSpPr>
            <p:cNvPr id="4934" name="Google Shape;4934;p56"/>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56"/>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6" name="Google Shape;4936;p56"/>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7" name="Google Shape;4937;p56"/>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8" name="Google Shape;4938;p56"/>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9" name="Google Shape;4939;p56"/>
          <p:cNvGrpSpPr/>
          <p:nvPr/>
        </p:nvGrpSpPr>
        <p:grpSpPr>
          <a:xfrm>
            <a:off x="658228" y="3533163"/>
            <a:ext cx="424080" cy="373739"/>
            <a:chOff x="898875" y="244725"/>
            <a:chExt cx="481800" cy="423500"/>
          </a:xfrm>
        </p:grpSpPr>
        <p:sp>
          <p:nvSpPr>
            <p:cNvPr id="4940" name="Google Shape;4940;p56"/>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1" name="Google Shape;4941;p56"/>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56"/>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56"/>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4" name="Google Shape;4944;p56"/>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5" name="Google Shape;4945;p56"/>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6" name="Google Shape;4946;p56"/>
          <p:cNvGrpSpPr/>
          <p:nvPr/>
        </p:nvGrpSpPr>
        <p:grpSpPr>
          <a:xfrm>
            <a:off x="6463560" y="3506143"/>
            <a:ext cx="424102" cy="425211"/>
            <a:chOff x="1492675" y="2620775"/>
            <a:chExt cx="481825" cy="481825"/>
          </a:xfrm>
        </p:grpSpPr>
        <p:sp>
          <p:nvSpPr>
            <p:cNvPr id="4947" name="Google Shape;4947;p56"/>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8" name="Google Shape;4948;p56"/>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49" name="Google Shape;4949;p56"/>
          <p:cNvSpPr/>
          <p:nvPr/>
        </p:nvSpPr>
        <p:spPr>
          <a:xfrm>
            <a:off x="6963389" y="3507543"/>
            <a:ext cx="440672" cy="425211"/>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50" name="Google Shape;4950;p56"/>
          <p:cNvGrpSpPr/>
          <p:nvPr/>
        </p:nvGrpSpPr>
        <p:grpSpPr>
          <a:xfrm>
            <a:off x="7493342" y="3526175"/>
            <a:ext cx="417017" cy="385145"/>
            <a:chOff x="2682350" y="2643425"/>
            <a:chExt cx="473775" cy="436425"/>
          </a:xfrm>
        </p:grpSpPr>
        <p:sp>
          <p:nvSpPr>
            <p:cNvPr id="4951" name="Google Shape;4951;p56"/>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2" name="Google Shape;4952;p56"/>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56"/>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4" name="Google Shape;4954;p56"/>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5" name="Google Shape;4955;p56"/>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56"/>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56"/>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8" name="Google Shape;4958;p56"/>
          <p:cNvGrpSpPr/>
          <p:nvPr/>
        </p:nvGrpSpPr>
        <p:grpSpPr>
          <a:xfrm>
            <a:off x="8075253" y="3506143"/>
            <a:ext cx="298190" cy="425211"/>
            <a:chOff x="3342725" y="2620775"/>
            <a:chExt cx="338775" cy="481825"/>
          </a:xfrm>
        </p:grpSpPr>
        <p:sp>
          <p:nvSpPr>
            <p:cNvPr id="4959" name="Google Shape;4959;p56"/>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56"/>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56"/>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56"/>
          <p:cNvGrpSpPr/>
          <p:nvPr/>
        </p:nvGrpSpPr>
        <p:grpSpPr>
          <a:xfrm>
            <a:off x="8567483" y="3506143"/>
            <a:ext cx="347899" cy="425211"/>
            <a:chOff x="3907325" y="2620775"/>
            <a:chExt cx="395250" cy="481825"/>
          </a:xfrm>
        </p:grpSpPr>
        <p:sp>
          <p:nvSpPr>
            <p:cNvPr id="4963" name="Google Shape;4963;p56"/>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56"/>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56"/>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56"/>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7" name="Google Shape;4967;p56"/>
          <p:cNvGrpSpPr/>
          <p:nvPr/>
        </p:nvGrpSpPr>
        <p:grpSpPr>
          <a:xfrm>
            <a:off x="9590207" y="3519435"/>
            <a:ext cx="424102" cy="398625"/>
            <a:chOff x="5049725" y="2635825"/>
            <a:chExt cx="481825" cy="451700"/>
          </a:xfrm>
        </p:grpSpPr>
        <p:sp>
          <p:nvSpPr>
            <p:cNvPr id="4968" name="Google Shape;4968;p56"/>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9" name="Google Shape;4969;p56"/>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0" name="Google Shape;4970;p56"/>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1" name="Google Shape;4971;p56"/>
          <p:cNvGrpSpPr/>
          <p:nvPr/>
        </p:nvGrpSpPr>
        <p:grpSpPr>
          <a:xfrm>
            <a:off x="2335586" y="5645730"/>
            <a:ext cx="423244" cy="424107"/>
            <a:chOff x="5643000" y="2621375"/>
            <a:chExt cx="480850" cy="480575"/>
          </a:xfrm>
        </p:grpSpPr>
        <p:sp>
          <p:nvSpPr>
            <p:cNvPr id="4972" name="Google Shape;4972;p56"/>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3" name="Google Shape;4973;p56"/>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4" name="Google Shape;4974;p56"/>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5" name="Google Shape;4975;p56"/>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6" name="Google Shape;4976;p56"/>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7" name="Google Shape;4977;p56"/>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78" name="Google Shape;4978;p56"/>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79" name="Google Shape;4979;p56"/>
          <p:cNvGrpSpPr/>
          <p:nvPr/>
        </p:nvGrpSpPr>
        <p:grpSpPr>
          <a:xfrm>
            <a:off x="4525797" y="5645179"/>
            <a:ext cx="424234" cy="425211"/>
            <a:chOff x="6235250" y="2620775"/>
            <a:chExt cx="481975" cy="481825"/>
          </a:xfrm>
        </p:grpSpPr>
        <p:sp>
          <p:nvSpPr>
            <p:cNvPr id="4980" name="Google Shape;4980;p56"/>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1" name="Google Shape;4981;p56"/>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2" name="Google Shape;4982;p56"/>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3" name="Google Shape;4983;p56"/>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4" name="Google Shape;4984;p56"/>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85" name="Google Shape;4985;p56"/>
          <p:cNvSpPr/>
          <p:nvPr/>
        </p:nvSpPr>
        <p:spPr>
          <a:xfrm>
            <a:off x="5918463" y="4051357"/>
            <a:ext cx="431320" cy="401449"/>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86" name="Google Shape;4986;p56"/>
          <p:cNvGrpSpPr/>
          <p:nvPr/>
        </p:nvGrpSpPr>
        <p:grpSpPr>
          <a:xfrm>
            <a:off x="6462410" y="4037747"/>
            <a:ext cx="426413" cy="425211"/>
            <a:chOff x="1535000" y="3223325"/>
            <a:chExt cx="484450" cy="481825"/>
          </a:xfrm>
        </p:grpSpPr>
        <p:sp>
          <p:nvSpPr>
            <p:cNvPr id="4987" name="Google Shape;4987;p56"/>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8" name="Google Shape;4988;p56"/>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89" name="Google Shape;4989;p56"/>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0" name="Google Shape;4990;p56"/>
          <p:cNvGrpSpPr/>
          <p:nvPr/>
        </p:nvGrpSpPr>
        <p:grpSpPr>
          <a:xfrm>
            <a:off x="6971911" y="4081998"/>
            <a:ext cx="424102" cy="336718"/>
            <a:chOff x="2085525" y="3263750"/>
            <a:chExt cx="481825" cy="381550"/>
          </a:xfrm>
        </p:grpSpPr>
        <p:sp>
          <p:nvSpPr>
            <p:cNvPr id="4991" name="Google Shape;4991;p56"/>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2" name="Google Shape;4992;p56"/>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93" name="Google Shape;4993;p56"/>
          <p:cNvSpPr/>
          <p:nvPr/>
        </p:nvSpPr>
        <p:spPr>
          <a:xfrm>
            <a:off x="7489493" y="4124097"/>
            <a:ext cx="424102" cy="256057"/>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94" name="Google Shape;4994;p56"/>
          <p:cNvGrpSpPr/>
          <p:nvPr/>
        </p:nvGrpSpPr>
        <p:grpSpPr>
          <a:xfrm>
            <a:off x="8011702" y="4037741"/>
            <a:ext cx="425291" cy="425233"/>
            <a:chOff x="3270450" y="3213625"/>
            <a:chExt cx="483175" cy="481850"/>
          </a:xfrm>
        </p:grpSpPr>
        <p:sp>
          <p:nvSpPr>
            <p:cNvPr id="4995" name="Google Shape;4995;p56"/>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6" name="Google Shape;4996;p56"/>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97" name="Google Shape;4997;p56"/>
          <p:cNvGrpSpPr/>
          <p:nvPr/>
        </p:nvGrpSpPr>
        <p:grpSpPr>
          <a:xfrm>
            <a:off x="8635842" y="4037752"/>
            <a:ext cx="211182" cy="425211"/>
            <a:chOff x="3984950" y="3213600"/>
            <a:chExt cx="239925" cy="481825"/>
          </a:xfrm>
        </p:grpSpPr>
        <p:sp>
          <p:nvSpPr>
            <p:cNvPr id="4998" name="Google Shape;4998;p56"/>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99" name="Google Shape;4999;p56"/>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000" name="Google Shape;5000;p56"/>
          <p:cNvSpPr/>
          <p:nvPr/>
        </p:nvSpPr>
        <p:spPr>
          <a:xfrm>
            <a:off x="9058466" y="4039469"/>
            <a:ext cx="424168" cy="425211"/>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1" name="Google Shape;5001;p56"/>
          <p:cNvSpPr/>
          <p:nvPr/>
        </p:nvSpPr>
        <p:spPr>
          <a:xfrm>
            <a:off x="9589631" y="4064371"/>
            <a:ext cx="424102" cy="375438"/>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002" name="Google Shape;5002;p56"/>
          <p:cNvGrpSpPr/>
          <p:nvPr/>
        </p:nvGrpSpPr>
        <p:grpSpPr>
          <a:xfrm>
            <a:off x="1762959" y="5682387"/>
            <a:ext cx="444061" cy="350794"/>
            <a:chOff x="5629975" y="3255775"/>
            <a:chExt cx="504500" cy="397500"/>
          </a:xfrm>
        </p:grpSpPr>
        <p:sp>
          <p:nvSpPr>
            <p:cNvPr id="5003" name="Google Shape;5003;p56"/>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4" name="Google Shape;5004;p56"/>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5" name="Google Shape;5005;p56"/>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6" name="Google Shape;5006;p56"/>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07" name="Google Shape;5007;p56"/>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08" name="Google Shape;5008;p56"/>
          <p:cNvGrpSpPr/>
          <p:nvPr/>
        </p:nvGrpSpPr>
        <p:grpSpPr>
          <a:xfrm>
            <a:off x="3971874" y="5682519"/>
            <a:ext cx="425357" cy="350529"/>
            <a:chOff x="6234950" y="3255925"/>
            <a:chExt cx="483250" cy="397200"/>
          </a:xfrm>
        </p:grpSpPr>
        <p:sp>
          <p:nvSpPr>
            <p:cNvPr id="5009" name="Google Shape;5009;p56"/>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0" name="Google Shape;5010;p56"/>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1" name="Google Shape;5011;p56"/>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2" name="Google Shape;5012;p56"/>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3" name="Google Shape;5013;p56"/>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4" name="Google Shape;5014;p56"/>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15" name="Google Shape;5015;p56"/>
          <p:cNvGrpSpPr/>
          <p:nvPr/>
        </p:nvGrpSpPr>
        <p:grpSpPr>
          <a:xfrm>
            <a:off x="5935432" y="4557465"/>
            <a:ext cx="397586" cy="425211"/>
            <a:chOff x="914900" y="3806450"/>
            <a:chExt cx="451700" cy="481825"/>
          </a:xfrm>
        </p:grpSpPr>
        <p:sp>
          <p:nvSpPr>
            <p:cNvPr id="5016" name="Google Shape;5016;p56"/>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7" name="Google Shape;5017;p56"/>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8" name="Google Shape;5018;p56"/>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19" name="Google Shape;5019;p56"/>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0" name="Google Shape;5020;p56"/>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1" name="Google Shape;5021;p56"/>
          <p:cNvGrpSpPr/>
          <p:nvPr/>
        </p:nvGrpSpPr>
        <p:grpSpPr>
          <a:xfrm>
            <a:off x="6459127" y="4557234"/>
            <a:ext cx="432970" cy="425674"/>
            <a:chOff x="1490050" y="3805975"/>
            <a:chExt cx="491900" cy="482350"/>
          </a:xfrm>
        </p:grpSpPr>
        <p:sp>
          <p:nvSpPr>
            <p:cNvPr id="5022" name="Google Shape;5022;p56"/>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3" name="Google Shape;5023;p56"/>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4" name="Google Shape;5024;p56"/>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5" name="Google Shape;5025;p56"/>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6" name="Google Shape;5026;p56"/>
          <p:cNvGrpSpPr/>
          <p:nvPr/>
        </p:nvGrpSpPr>
        <p:grpSpPr>
          <a:xfrm>
            <a:off x="6989008" y="4557465"/>
            <a:ext cx="389907" cy="425211"/>
            <a:chOff x="2104275" y="3806450"/>
            <a:chExt cx="442975" cy="481825"/>
          </a:xfrm>
        </p:grpSpPr>
        <p:sp>
          <p:nvSpPr>
            <p:cNvPr id="5027" name="Google Shape;5027;p56"/>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28" name="Google Shape;5028;p56"/>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29" name="Google Shape;5029;p56"/>
          <p:cNvGrpSpPr/>
          <p:nvPr/>
        </p:nvGrpSpPr>
        <p:grpSpPr>
          <a:xfrm>
            <a:off x="7518449" y="4557465"/>
            <a:ext cx="366801" cy="425211"/>
            <a:chOff x="2710875" y="3806450"/>
            <a:chExt cx="416725" cy="481825"/>
          </a:xfrm>
        </p:grpSpPr>
        <p:sp>
          <p:nvSpPr>
            <p:cNvPr id="5030" name="Google Shape;5030;p56"/>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1" name="Google Shape;5031;p56"/>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2" name="Google Shape;5032;p56"/>
          <p:cNvGrpSpPr/>
          <p:nvPr/>
        </p:nvGrpSpPr>
        <p:grpSpPr>
          <a:xfrm>
            <a:off x="8556712" y="4557752"/>
            <a:ext cx="369442" cy="424637"/>
            <a:chOff x="3895050" y="3806775"/>
            <a:chExt cx="419725" cy="481175"/>
          </a:xfrm>
        </p:grpSpPr>
        <p:sp>
          <p:nvSpPr>
            <p:cNvPr id="5033" name="Google Shape;5033;p56"/>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4" name="Google Shape;5034;p56"/>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5" name="Google Shape;5035;p56"/>
          <p:cNvGrpSpPr/>
          <p:nvPr/>
        </p:nvGrpSpPr>
        <p:grpSpPr>
          <a:xfrm>
            <a:off x="9590207" y="4557465"/>
            <a:ext cx="424102" cy="425211"/>
            <a:chOff x="5049725" y="3806450"/>
            <a:chExt cx="481825" cy="481825"/>
          </a:xfrm>
        </p:grpSpPr>
        <p:sp>
          <p:nvSpPr>
            <p:cNvPr id="5036" name="Google Shape;5036;p56"/>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7" name="Google Shape;5037;p56"/>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38" name="Google Shape;5038;p56"/>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39" name="Google Shape;5039;p56"/>
          <p:cNvGrpSpPr/>
          <p:nvPr/>
        </p:nvGrpSpPr>
        <p:grpSpPr>
          <a:xfrm>
            <a:off x="1210290" y="5645179"/>
            <a:ext cx="424102" cy="425211"/>
            <a:chOff x="5651375" y="3806450"/>
            <a:chExt cx="481825" cy="481825"/>
          </a:xfrm>
        </p:grpSpPr>
        <p:sp>
          <p:nvSpPr>
            <p:cNvPr id="5040" name="Google Shape;5040;p56"/>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1" name="Google Shape;5041;p56"/>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2" name="Google Shape;5042;p56"/>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3" name="Google Shape;5043;p56"/>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4" name="Google Shape;5044;p56"/>
          <p:cNvGrpSpPr/>
          <p:nvPr/>
        </p:nvGrpSpPr>
        <p:grpSpPr>
          <a:xfrm>
            <a:off x="3470147" y="5647672"/>
            <a:ext cx="373161" cy="420224"/>
            <a:chOff x="6264300" y="3809300"/>
            <a:chExt cx="423950" cy="476175"/>
          </a:xfrm>
        </p:grpSpPr>
        <p:sp>
          <p:nvSpPr>
            <p:cNvPr id="5045" name="Google Shape;5045;p56"/>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6" name="Google Shape;5046;p56"/>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47" name="Google Shape;5047;p56"/>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48" name="Google Shape;5048;p56"/>
          <p:cNvGrpSpPr/>
          <p:nvPr/>
        </p:nvGrpSpPr>
        <p:grpSpPr>
          <a:xfrm>
            <a:off x="5921349" y="5074993"/>
            <a:ext cx="425753" cy="425233"/>
            <a:chOff x="898875" y="4399275"/>
            <a:chExt cx="483700" cy="481850"/>
          </a:xfrm>
        </p:grpSpPr>
        <p:sp>
          <p:nvSpPr>
            <p:cNvPr id="5049" name="Google Shape;5049;p56"/>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0" name="Google Shape;5050;p56"/>
            <p:cNvSpPr/>
            <p:nvPr/>
          </p:nvSpPr>
          <p:spPr>
            <a:xfrm>
              <a:off x="1138025" y="4763350"/>
              <a:ext cx="25" cy="25"/>
            </a:xfrm>
            <a:custGeom>
              <a:rect b="b" l="l" r="r" t="t"/>
              <a:pathLst>
                <a:path extrusionOk="0" h="1" w="1">
                  <a:moveTo>
                    <a:pt x="1" y="0"/>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1" name="Google Shape;5051;p56"/>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2" name="Google Shape;5052;p56"/>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3" name="Google Shape;5053;p56"/>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4" name="Google Shape;5054;p56"/>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5" name="Google Shape;5055;p56"/>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6" name="Google Shape;5056;p56"/>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57" name="Google Shape;5057;p56"/>
          <p:cNvGrpSpPr/>
          <p:nvPr/>
        </p:nvGrpSpPr>
        <p:grpSpPr>
          <a:xfrm>
            <a:off x="6463560" y="5094110"/>
            <a:ext cx="424102" cy="386998"/>
            <a:chOff x="1492675" y="4420975"/>
            <a:chExt cx="481825" cy="438525"/>
          </a:xfrm>
        </p:grpSpPr>
        <p:sp>
          <p:nvSpPr>
            <p:cNvPr id="5058" name="Google Shape;5058;p56"/>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59" name="Google Shape;5059;p56"/>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0" name="Google Shape;5060;p56"/>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1" name="Google Shape;5061;p56"/>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2" name="Google Shape;5062;p56"/>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3" name="Google Shape;5063;p56"/>
          <p:cNvGrpSpPr/>
          <p:nvPr/>
        </p:nvGrpSpPr>
        <p:grpSpPr>
          <a:xfrm>
            <a:off x="5357274" y="4558721"/>
            <a:ext cx="429736" cy="425233"/>
            <a:chOff x="6232000" y="1435050"/>
            <a:chExt cx="488225" cy="481850"/>
          </a:xfrm>
        </p:grpSpPr>
        <p:sp>
          <p:nvSpPr>
            <p:cNvPr id="5064" name="Google Shape;5064;p56"/>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5" name="Google Shape;5065;p56"/>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6" name="Google Shape;5066;p56"/>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7" name="Google Shape;5067;p56"/>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68" name="Google Shape;5068;p56"/>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69" name="Google Shape;5069;p56"/>
          <p:cNvGrpSpPr/>
          <p:nvPr/>
        </p:nvGrpSpPr>
        <p:grpSpPr>
          <a:xfrm>
            <a:off x="682796" y="5077187"/>
            <a:ext cx="374943" cy="423379"/>
            <a:chOff x="924450" y="2028975"/>
            <a:chExt cx="425975" cy="479750"/>
          </a:xfrm>
        </p:grpSpPr>
        <p:sp>
          <p:nvSpPr>
            <p:cNvPr id="5070" name="Google Shape;5070;p56"/>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1" name="Google Shape;5071;p56"/>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2" name="Google Shape;5072;p56"/>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73" name="Google Shape;5073;p56"/>
          <p:cNvGrpSpPr/>
          <p:nvPr/>
        </p:nvGrpSpPr>
        <p:grpSpPr>
          <a:xfrm>
            <a:off x="6969831" y="5075842"/>
            <a:ext cx="428261" cy="423534"/>
            <a:chOff x="2084100" y="4400250"/>
            <a:chExt cx="486550" cy="479925"/>
          </a:xfrm>
        </p:grpSpPr>
        <p:sp>
          <p:nvSpPr>
            <p:cNvPr id="5074" name="Google Shape;5074;p56"/>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5" name="Google Shape;5075;p56"/>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6" name="Google Shape;5076;p56"/>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7" name="Google Shape;5077;p56"/>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8" name="Google Shape;5078;p56"/>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79" name="Google Shape;5079;p56"/>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0" name="Google Shape;5080;p56"/>
          <p:cNvGrpSpPr/>
          <p:nvPr/>
        </p:nvGrpSpPr>
        <p:grpSpPr>
          <a:xfrm>
            <a:off x="8052424" y="5074993"/>
            <a:ext cx="343850" cy="425233"/>
            <a:chOff x="3330525" y="4399275"/>
            <a:chExt cx="390650" cy="481850"/>
          </a:xfrm>
        </p:grpSpPr>
        <p:sp>
          <p:nvSpPr>
            <p:cNvPr id="5081" name="Google Shape;5081;p56"/>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2" name="Google Shape;5082;p56"/>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3" name="Google Shape;5083;p56"/>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4" name="Google Shape;5084;p56"/>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5" name="Google Shape;5085;p56"/>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6" name="Google Shape;5086;p56"/>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87" name="Google Shape;5087;p56"/>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88" name="Google Shape;5088;p56"/>
          <p:cNvGrpSpPr/>
          <p:nvPr/>
        </p:nvGrpSpPr>
        <p:grpSpPr>
          <a:xfrm>
            <a:off x="8583130" y="5075004"/>
            <a:ext cx="316608" cy="425211"/>
            <a:chOff x="3938800" y="4399275"/>
            <a:chExt cx="359700" cy="481825"/>
          </a:xfrm>
        </p:grpSpPr>
        <p:sp>
          <p:nvSpPr>
            <p:cNvPr id="5089" name="Google Shape;5089;p56"/>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0" name="Google Shape;5090;p56"/>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1" name="Google Shape;5091;p56"/>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2" name="Google Shape;5092;p56"/>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3" name="Google Shape;5093;p56"/>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4" name="Google Shape;5094;p56"/>
          <p:cNvGrpSpPr/>
          <p:nvPr/>
        </p:nvGrpSpPr>
        <p:grpSpPr>
          <a:xfrm>
            <a:off x="9171652" y="5075004"/>
            <a:ext cx="198815" cy="425211"/>
            <a:chOff x="4584850" y="4399275"/>
            <a:chExt cx="225875" cy="481825"/>
          </a:xfrm>
        </p:grpSpPr>
        <p:sp>
          <p:nvSpPr>
            <p:cNvPr id="5095" name="Google Shape;5095;p56"/>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6" name="Google Shape;5096;p56"/>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097" name="Google Shape;5097;p56"/>
          <p:cNvGrpSpPr/>
          <p:nvPr/>
        </p:nvGrpSpPr>
        <p:grpSpPr>
          <a:xfrm>
            <a:off x="8012296" y="4608154"/>
            <a:ext cx="424102" cy="323833"/>
            <a:chOff x="3271200" y="3863875"/>
            <a:chExt cx="481825" cy="366950"/>
          </a:xfrm>
        </p:grpSpPr>
        <p:sp>
          <p:nvSpPr>
            <p:cNvPr id="5098" name="Google Shape;5098;p56"/>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099" name="Google Shape;5099;p56"/>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5100" name="Google Shape;5100;p56"/>
          <p:cNvSpPr/>
          <p:nvPr/>
        </p:nvSpPr>
        <p:spPr>
          <a:xfrm>
            <a:off x="9568993" y="5077443"/>
            <a:ext cx="465384" cy="425034"/>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5101" name="Google Shape;5101;p56"/>
          <p:cNvGrpSpPr/>
          <p:nvPr/>
        </p:nvGrpSpPr>
        <p:grpSpPr>
          <a:xfrm>
            <a:off x="657621" y="5645179"/>
            <a:ext cx="424102" cy="425211"/>
            <a:chOff x="5642550" y="4399275"/>
            <a:chExt cx="481825" cy="481825"/>
          </a:xfrm>
        </p:grpSpPr>
        <p:sp>
          <p:nvSpPr>
            <p:cNvPr id="5102" name="Google Shape;5102;p56"/>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3" name="Google Shape;5103;p56"/>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4" name="Google Shape;5104;p56"/>
          <p:cNvGrpSpPr/>
          <p:nvPr/>
        </p:nvGrpSpPr>
        <p:grpSpPr>
          <a:xfrm>
            <a:off x="2887397" y="5660104"/>
            <a:ext cx="454183" cy="395360"/>
            <a:chOff x="6218300" y="4416175"/>
            <a:chExt cx="516000" cy="448000"/>
          </a:xfrm>
        </p:grpSpPr>
        <p:sp>
          <p:nvSpPr>
            <p:cNvPr id="5105" name="Google Shape;5105;p56"/>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6" name="Google Shape;5106;p56"/>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07" name="Google Shape;5107;p56"/>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08" name="Google Shape;5108;p56"/>
          <p:cNvGrpSpPr/>
          <p:nvPr/>
        </p:nvGrpSpPr>
        <p:grpSpPr>
          <a:xfrm>
            <a:off x="6736605" y="5645179"/>
            <a:ext cx="424102" cy="425211"/>
            <a:chOff x="899850" y="4992125"/>
            <a:chExt cx="481825" cy="481825"/>
          </a:xfrm>
        </p:grpSpPr>
        <p:sp>
          <p:nvSpPr>
            <p:cNvPr id="5109" name="Google Shape;5109;p56"/>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0" name="Google Shape;5110;p56"/>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1" name="Google Shape;5111;p56"/>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2" name="Google Shape;5112;p56"/>
          <p:cNvGrpSpPr/>
          <p:nvPr/>
        </p:nvGrpSpPr>
        <p:grpSpPr>
          <a:xfrm>
            <a:off x="6183936" y="5645179"/>
            <a:ext cx="424102" cy="425211"/>
            <a:chOff x="1492675" y="4992125"/>
            <a:chExt cx="481825" cy="481825"/>
          </a:xfrm>
        </p:grpSpPr>
        <p:sp>
          <p:nvSpPr>
            <p:cNvPr id="5113" name="Google Shape;5113;p56"/>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4" name="Google Shape;5114;p56"/>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5" name="Google Shape;5115;p56"/>
          <p:cNvGrpSpPr/>
          <p:nvPr/>
        </p:nvGrpSpPr>
        <p:grpSpPr>
          <a:xfrm>
            <a:off x="5631267" y="5645179"/>
            <a:ext cx="424102" cy="425211"/>
            <a:chOff x="2085525" y="4992125"/>
            <a:chExt cx="481825" cy="481825"/>
          </a:xfrm>
        </p:grpSpPr>
        <p:sp>
          <p:nvSpPr>
            <p:cNvPr id="5116" name="Google Shape;5116;p56"/>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17" name="Google Shape;5117;p56"/>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18" name="Google Shape;5118;p56"/>
          <p:cNvGrpSpPr/>
          <p:nvPr/>
        </p:nvGrpSpPr>
        <p:grpSpPr>
          <a:xfrm>
            <a:off x="7289274" y="5645179"/>
            <a:ext cx="424102" cy="425211"/>
            <a:chOff x="2678350" y="4992125"/>
            <a:chExt cx="481825" cy="481825"/>
          </a:xfrm>
        </p:grpSpPr>
        <p:sp>
          <p:nvSpPr>
            <p:cNvPr id="5119" name="Google Shape;5119;p56"/>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0" name="Google Shape;5120;p56"/>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1" name="Google Shape;5121;p56"/>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2" name="Google Shape;5122;p56"/>
          <p:cNvGrpSpPr/>
          <p:nvPr/>
        </p:nvGrpSpPr>
        <p:grpSpPr>
          <a:xfrm>
            <a:off x="5078598" y="5645179"/>
            <a:ext cx="424102" cy="425211"/>
            <a:chOff x="3271200" y="4992125"/>
            <a:chExt cx="481825" cy="481825"/>
          </a:xfrm>
        </p:grpSpPr>
        <p:sp>
          <p:nvSpPr>
            <p:cNvPr id="5123" name="Google Shape;5123;p56"/>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4" name="Google Shape;5124;p56"/>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5" name="Google Shape;5125;p56"/>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26" name="Google Shape;5126;p56"/>
          <p:cNvGrpSpPr/>
          <p:nvPr/>
        </p:nvGrpSpPr>
        <p:grpSpPr>
          <a:xfrm>
            <a:off x="7841943" y="5646469"/>
            <a:ext cx="424300" cy="422629"/>
            <a:chOff x="3863900" y="4993625"/>
            <a:chExt cx="482050" cy="478900"/>
          </a:xfrm>
        </p:grpSpPr>
        <p:sp>
          <p:nvSpPr>
            <p:cNvPr id="5127" name="Google Shape;5127;p56"/>
            <p:cNvSpPr/>
            <p:nvPr/>
          </p:nvSpPr>
          <p:spPr>
            <a:xfrm>
              <a:off x="3877525"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8" name="Google Shape;5128;p56"/>
            <p:cNvSpPr/>
            <p:nvPr/>
          </p:nvSpPr>
          <p:spPr>
            <a:xfrm>
              <a:off x="4113750" y="5133350"/>
              <a:ext cx="232200" cy="339175"/>
            </a:xfrm>
            <a:custGeom>
              <a:rect b="b" l="l" r="r" t="t"/>
              <a:pathLst>
                <a:path extrusionOk="0" h="13567" w="9288">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29" name="Google Shape;5129;p56"/>
            <p:cNvSpPr/>
            <p:nvPr/>
          </p:nvSpPr>
          <p:spPr>
            <a:xfrm>
              <a:off x="3998800" y="4993625"/>
              <a:ext cx="334125" cy="168500"/>
            </a:xfrm>
            <a:custGeom>
              <a:rect b="b" l="l" r="r" t="t"/>
              <a:pathLst>
                <a:path extrusionOk="0" h="6740" w="13365">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0" name="Google Shape;5130;p56"/>
            <p:cNvSpPr/>
            <p:nvPr/>
          </p:nvSpPr>
          <p:spPr>
            <a:xfrm>
              <a:off x="3863900" y="5132450"/>
              <a:ext cx="221650" cy="339925"/>
            </a:xfrm>
            <a:custGeom>
              <a:rect b="b" l="l" r="r" t="t"/>
              <a:pathLst>
                <a:path extrusionOk="0" h="13597" w="8866">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1" name="Google Shape;5131;p56"/>
          <p:cNvGrpSpPr/>
          <p:nvPr/>
        </p:nvGrpSpPr>
        <p:grpSpPr>
          <a:xfrm>
            <a:off x="9059008" y="3519435"/>
            <a:ext cx="424102" cy="398625"/>
            <a:chOff x="4456875" y="2635825"/>
            <a:chExt cx="481825" cy="451700"/>
          </a:xfrm>
        </p:grpSpPr>
        <p:sp>
          <p:nvSpPr>
            <p:cNvPr id="5132" name="Google Shape;5132;p56"/>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3" name="Google Shape;5133;p56"/>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4" name="Google Shape;5134;p56"/>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5" name="Google Shape;5135;p56"/>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6" name="Google Shape;5136;p56"/>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37" name="Google Shape;5137;p56"/>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38" name="Google Shape;5138;p56"/>
          <p:cNvGrpSpPr/>
          <p:nvPr/>
        </p:nvGrpSpPr>
        <p:grpSpPr>
          <a:xfrm>
            <a:off x="9060857" y="4557476"/>
            <a:ext cx="420406" cy="425188"/>
            <a:chOff x="4464775" y="3806475"/>
            <a:chExt cx="477625" cy="481800"/>
          </a:xfrm>
        </p:grpSpPr>
        <p:sp>
          <p:nvSpPr>
            <p:cNvPr id="5139" name="Google Shape;5139;p56"/>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0" name="Google Shape;5140;p56"/>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1" name="Google Shape;5141;p56"/>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2" name="Google Shape;5142;p56"/>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3" name="Google Shape;5143;p56"/>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4" name="Google Shape;5144;p56"/>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45" name="Google Shape;5145;p56"/>
          <p:cNvGrpSpPr/>
          <p:nvPr/>
        </p:nvGrpSpPr>
        <p:grpSpPr>
          <a:xfrm>
            <a:off x="7515479" y="5075026"/>
            <a:ext cx="372743" cy="425166"/>
            <a:chOff x="2707950" y="4399325"/>
            <a:chExt cx="423475" cy="481775"/>
          </a:xfrm>
        </p:grpSpPr>
        <p:sp>
          <p:nvSpPr>
            <p:cNvPr id="5146" name="Google Shape;5146;p56"/>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7" name="Google Shape;5147;p56"/>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8" name="Google Shape;5148;p56"/>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49" name="Google Shape;5149;p56"/>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0" name="Google Shape;5150;p56"/>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1" name="Google Shape;5151;p56"/>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2" name="Google Shape;5152;p56"/>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3" name="Google Shape;5153;p56"/>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4" name="Google Shape;5154;p56"/>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5" name="Google Shape;5155;p56"/>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6" name="Google Shape;5156;p56"/>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5157" name="Google Shape;5157;p56"/>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5158" name="Google Shape;5158;p56"/>
          <p:cNvGrpSpPr/>
          <p:nvPr/>
        </p:nvGrpSpPr>
        <p:grpSpPr>
          <a:xfrm>
            <a:off x="8394810" y="5581391"/>
            <a:ext cx="314023" cy="552785"/>
            <a:chOff x="3999225" y="4364775"/>
            <a:chExt cx="195300" cy="343772"/>
          </a:xfrm>
        </p:grpSpPr>
        <p:grpSp>
          <p:nvGrpSpPr>
            <p:cNvPr id="5159" name="Google Shape;5159;p56"/>
            <p:cNvGrpSpPr/>
            <p:nvPr/>
          </p:nvGrpSpPr>
          <p:grpSpPr>
            <a:xfrm>
              <a:off x="4048568" y="4562577"/>
              <a:ext cx="97317" cy="145970"/>
              <a:chOff x="1529575" y="2222650"/>
              <a:chExt cx="203125" cy="304675"/>
            </a:xfrm>
          </p:grpSpPr>
          <p:sp>
            <p:nvSpPr>
              <p:cNvPr id="5160" name="Google Shape;5160;p56"/>
              <p:cNvSpPr/>
              <p:nvPr/>
            </p:nvSpPr>
            <p:spPr>
              <a:xfrm>
                <a:off x="1631125" y="2222650"/>
                <a:ext cx="25" cy="304675"/>
              </a:xfrm>
              <a:custGeom>
                <a:rect b="b" l="l" r="r" t="t"/>
                <a:pathLst>
                  <a:path extrusionOk="0" fill="none" h="12187" w="1">
                    <a:moveTo>
                      <a:pt x="1" y="1"/>
                    </a:moveTo>
                    <a:lnTo>
                      <a:pt x="1" y="12187"/>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6"/>
              <p:cNvSpPr/>
              <p:nvPr/>
            </p:nvSpPr>
            <p:spPr>
              <a:xfrm>
                <a:off x="1529575" y="2425750"/>
                <a:ext cx="203125" cy="25"/>
              </a:xfrm>
              <a:custGeom>
                <a:rect b="b" l="l" r="r" t="t"/>
                <a:pathLst>
                  <a:path extrusionOk="0" fill="none" h="1" w="8125">
                    <a:moveTo>
                      <a:pt x="1" y="1"/>
                    </a:moveTo>
                    <a:lnTo>
                      <a:pt x="8125" y="1"/>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2" name="Google Shape;5162;p56"/>
            <p:cNvGrpSpPr/>
            <p:nvPr/>
          </p:nvGrpSpPr>
          <p:grpSpPr>
            <a:xfrm>
              <a:off x="3999225" y="4364775"/>
              <a:ext cx="195300" cy="195300"/>
              <a:chOff x="3999225" y="4364775"/>
              <a:chExt cx="195300" cy="195300"/>
            </a:xfrm>
          </p:grpSpPr>
          <p:sp>
            <p:nvSpPr>
              <p:cNvPr id="5163" name="Google Shape;5163;p56"/>
              <p:cNvSpPr/>
              <p:nvPr/>
            </p:nvSpPr>
            <p:spPr>
              <a:xfrm>
                <a:off x="3999225" y="436477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6"/>
              <p:cNvSpPr/>
              <p:nvPr/>
            </p:nvSpPr>
            <p:spPr>
              <a:xfrm>
                <a:off x="4029725" y="439525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65" name="Google Shape;5165;p56"/>
          <p:cNvGrpSpPr/>
          <p:nvPr/>
        </p:nvGrpSpPr>
        <p:grpSpPr>
          <a:xfrm>
            <a:off x="8837399" y="5649057"/>
            <a:ext cx="445529" cy="417454"/>
            <a:chOff x="4335888" y="4398114"/>
            <a:chExt cx="277088" cy="259611"/>
          </a:xfrm>
        </p:grpSpPr>
        <p:grpSp>
          <p:nvGrpSpPr>
            <p:cNvPr id="5166" name="Google Shape;5166;p56"/>
            <p:cNvGrpSpPr/>
            <p:nvPr/>
          </p:nvGrpSpPr>
          <p:grpSpPr>
            <a:xfrm>
              <a:off x="4335888" y="4462425"/>
              <a:ext cx="195300" cy="195300"/>
              <a:chOff x="4335888" y="4462425"/>
              <a:chExt cx="195300" cy="195300"/>
            </a:xfrm>
          </p:grpSpPr>
          <p:sp>
            <p:nvSpPr>
              <p:cNvPr id="5167" name="Google Shape;5167;p56"/>
              <p:cNvSpPr/>
              <p:nvPr/>
            </p:nvSpPr>
            <p:spPr>
              <a:xfrm>
                <a:off x="4335888" y="446242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6"/>
              <p:cNvSpPr/>
              <p:nvPr/>
            </p:nvSpPr>
            <p:spPr>
              <a:xfrm>
                <a:off x="4366388" y="449290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9" name="Google Shape;5169;p56"/>
            <p:cNvGrpSpPr/>
            <p:nvPr/>
          </p:nvGrpSpPr>
          <p:grpSpPr>
            <a:xfrm>
              <a:off x="4509813" y="4398114"/>
              <a:ext cx="103162" cy="103198"/>
              <a:chOff x="2277975" y="2021700"/>
              <a:chExt cx="215325" cy="215400"/>
            </a:xfrm>
          </p:grpSpPr>
          <p:sp>
            <p:nvSpPr>
              <p:cNvPr id="5170" name="Google Shape;5170;p56"/>
              <p:cNvSpPr/>
              <p:nvPr/>
            </p:nvSpPr>
            <p:spPr>
              <a:xfrm>
                <a:off x="2277975" y="2026475"/>
                <a:ext cx="210650" cy="210625"/>
              </a:xfrm>
              <a:custGeom>
                <a:rect b="b" l="l" r="r" t="t"/>
                <a:pathLst>
                  <a:path extrusionOk="0" fill="none" h="8425" w="8426">
                    <a:moveTo>
                      <a:pt x="8425" y="0"/>
                    </a:moveTo>
                    <a:lnTo>
                      <a:pt x="1" y="8425"/>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72" name="Google Shape;5172;p56"/>
          <p:cNvGrpSpPr/>
          <p:nvPr/>
        </p:nvGrpSpPr>
        <p:grpSpPr>
          <a:xfrm>
            <a:off x="9411495" y="5700763"/>
            <a:ext cx="630739" cy="314042"/>
            <a:chOff x="4752588" y="4440200"/>
            <a:chExt cx="392275" cy="195300"/>
          </a:xfrm>
        </p:grpSpPr>
        <p:grpSp>
          <p:nvGrpSpPr>
            <p:cNvPr id="5173" name="Google Shape;5173;p56"/>
            <p:cNvGrpSpPr/>
            <p:nvPr/>
          </p:nvGrpSpPr>
          <p:grpSpPr>
            <a:xfrm>
              <a:off x="4950384" y="4469728"/>
              <a:ext cx="194479" cy="136244"/>
              <a:chOff x="3163375" y="2175125"/>
              <a:chExt cx="405925" cy="284375"/>
            </a:xfrm>
          </p:grpSpPr>
          <p:sp>
            <p:nvSpPr>
              <p:cNvPr id="5174" name="Google Shape;5174;p56"/>
              <p:cNvSpPr/>
              <p:nvPr/>
            </p:nvSpPr>
            <p:spPr>
              <a:xfrm>
                <a:off x="3163375" y="2317300"/>
                <a:ext cx="389050" cy="25"/>
              </a:xfrm>
              <a:custGeom>
                <a:rect b="b" l="l" r="r" t="t"/>
                <a:pathLst>
                  <a:path extrusionOk="0" fill="none" h="1" w="15562">
                    <a:moveTo>
                      <a:pt x="15562" y="1"/>
                    </a:moveTo>
                    <a:lnTo>
                      <a:pt x="1" y="1"/>
                    </a:lnTo>
                  </a:path>
                </a:pathLst>
              </a:custGeom>
              <a:solidFill>
                <a:srgbClr val="5F7D95"/>
              </a:solidFill>
              <a:ln cap="sq" cmpd="sng" w="38100">
                <a:solidFill>
                  <a:srgbClr val="5F7D95"/>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6"/>
              <p:cNvSpPr/>
              <p:nvPr/>
            </p:nvSpPr>
            <p:spPr>
              <a:xfrm>
                <a:off x="3299975" y="2175125"/>
                <a:ext cx="25" cy="284375"/>
              </a:xfrm>
              <a:custGeom>
                <a:rect b="b" l="l" r="r" t="t"/>
                <a:pathLst>
                  <a:path extrusionOk="0" fill="none" h="11375" w="1">
                    <a:moveTo>
                      <a:pt x="0" y="1"/>
                    </a:moveTo>
                    <a:lnTo>
                      <a:pt x="0" y="11374"/>
                    </a:lnTo>
                  </a:path>
                </a:pathLst>
              </a:custGeom>
              <a:solidFill>
                <a:srgbClr val="5F7D95"/>
              </a:solidFill>
              <a:ln cap="rnd" cmpd="sng" w="38100">
                <a:solidFill>
                  <a:srgbClr val="5F7D95"/>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5F7D95"/>
              </a:solidFill>
              <a:ln cap="rnd" cmpd="sng" w="3810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56"/>
            <p:cNvGrpSpPr/>
            <p:nvPr/>
          </p:nvGrpSpPr>
          <p:grpSpPr>
            <a:xfrm>
              <a:off x="4752588" y="4440200"/>
              <a:ext cx="195300" cy="195300"/>
              <a:chOff x="4335888" y="4462425"/>
              <a:chExt cx="195300" cy="195300"/>
            </a:xfrm>
          </p:grpSpPr>
          <p:sp>
            <p:nvSpPr>
              <p:cNvPr id="5178" name="Google Shape;5178;p56"/>
              <p:cNvSpPr/>
              <p:nvPr/>
            </p:nvSpPr>
            <p:spPr>
              <a:xfrm>
                <a:off x="4335888" y="4462425"/>
                <a:ext cx="195300" cy="195300"/>
              </a:xfrm>
              <a:prstGeom prst="ellipse">
                <a:avLst/>
              </a:pr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6"/>
              <p:cNvSpPr/>
              <p:nvPr/>
            </p:nvSpPr>
            <p:spPr>
              <a:xfrm>
                <a:off x="4366388" y="4492900"/>
                <a:ext cx="134400" cy="134400"/>
              </a:xfrm>
              <a:prstGeom prst="ellipse">
                <a:avLst/>
              </a:prstGeom>
              <a:solidFill>
                <a:srgbClr val="5F7D95"/>
              </a:solidFill>
              <a:ln cap="flat" cmpd="sng" w="28575">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83" name="Shape 5183"/>
        <p:cNvGrpSpPr/>
        <p:nvPr/>
      </p:nvGrpSpPr>
      <p:grpSpPr>
        <a:xfrm>
          <a:off x="0" y="0"/>
          <a:ext cx="0" cy="0"/>
          <a:chOff x="0" y="0"/>
          <a:chExt cx="0" cy="0"/>
        </a:xfrm>
      </p:grpSpPr>
      <p:sp>
        <p:nvSpPr>
          <p:cNvPr id="5184" name="Google Shape;5184;p57"/>
          <p:cNvSpPr txBox="1"/>
          <p:nvPr/>
        </p:nvSpPr>
        <p:spPr>
          <a:xfrm>
            <a:off x="993518"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Educational Icons</a:t>
            </a:r>
            <a:endParaRPr sz="3000">
              <a:solidFill>
                <a:srgbClr val="FFFFFF"/>
              </a:solidFill>
            </a:endParaRPr>
          </a:p>
        </p:txBody>
      </p:sp>
      <p:sp>
        <p:nvSpPr>
          <p:cNvPr id="5185" name="Google Shape;5185;p57"/>
          <p:cNvSpPr txBox="1"/>
          <p:nvPr/>
        </p:nvSpPr>
        <p:spPr>
          <a:xfrm>
            <a:off x="5680885" y="106134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Medical Icons</a:t>
            </a:r>
            <a:endParaRPr sz="3000">
              <a:solidFill>
                <a:srgbClr val="FFFFFF"/>
              </a:solidFill>
            </a:endParaRPr>
          </a:p>
        </p:txBody>
      </p:sp>
      <p:grpSp>
        <p:nvGrpSpPr>
          <p:cNvPr id="5186" name="Google Shape;5186;p57"/>
          <p:cNvGrpSpPr/>
          <p:nvPr/>
        </p:nvGrpSpPr>
        <p:grpSpPr>
          <a:xfrm>
            <a:off x="708041" y="2590939"/>
            <a:ext cx="403037" cy="465920"/>
            <a:chOff x="-42971725" y="3217825"/>
            <a:chExt cx="275675" cy="317125"/>
          </a:xfrm>
        </p:grpSpPr>
        <p:sp>
          <p:nvSpPr>
            <p:cNvPr id="5187" name="Google Shape;5187;p57"/>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0" name="Google Shape;5190;p57"/>
          <p:cNvGrpSpPr/>
          <p:nvPr/>
        </p:nvGrpSpPr>
        <p:grpSpPr>
          <a:xfrm>
            <a:off x="672898" y="3180245"/>
            <a:ext cx="473322" cy="424452"/>
            <a:chOff x="-42996150" y="3612600"/>
            <a:chExt cx="323750" cy="288900"/>
          </a:xfrm>
        </p:grpSpPr>
        <p:sp>
          <p:nvSpPr>
            <p:cNvPr id="5191" name="Google Shape;5191;p57"/>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4" name="Google Shape;5194;p57"/>
          <p:cNvGrpSpPr/>
          <p:nvPr/>
        </p:nvGrpSpPr>
        <p:grpSpPr>
          <a:xfrm>
            <a:off x="676352" y="3694999"/>
            <a:ext cx="466415" cy="466398"/>
            <a:chOff x="-42994575" y="3950300"/>
            <a:chExt cx="319025" cy="317450"/>
          </a:xfrm>
        </p:grpSpPr>
        <p:sp>
          <p:nvSpPr>
            <p:cNvPr id="5195" name="Google Shape;5195;p57"/>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8" name="Google Shape;5198;p57"/>
          <p:cNvGrpSpPr/>
          <p:nvPr/>
        </p:nvGrpSpPr>
        <p:grpSpPr>
          <a:xfrm>
            <a:off x="3370856" y="2622196"/>
            <a:ext cx="465208" cy="466361"/>
            <a:chOff x="-41111350" y="3239100"/>
            <a:chExt cx="318200" cy="317425"/>
          </a:xfrm>
        </p:grpSpPr>
        <p:sp>
          <p:nvSpPr>
            <p:cNvPr id="5199" name="Google Shape;5199;p57"/>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3" name="Google Shape;5203;p57"/>
          <p:cNvGrpSpPr/>
          <p:nvPr/>
        </p:nvGrpSpPr>
        <p:grpSpPr>
          <a:xfrm>
            <a:off x="3366251" y="3169850"/>
            <a:ext cx="474419" cy="466471"/>
            <a:chOff x="-41117650" y="3605525"/>
            <a:chExt cx="324500" cy="317500"/>
          </a:xfrm>
        </p:grpSpPr>
        <p:sp>
          <p:nvSpPr>
            <p:cNvPr id="5204" name="Google Shape;5204;p57"/>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7" name="Google Shape;5207;p57"/>
          <p:cNvSpPr/>
          <p:nvPr/>
        </p:nvSpPr>
        <p:spPr>
          <a:xfrm>
            <a:off x="3369198" y="3733056"/>
            <a:ext cx="466378" cy="454791"/>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8" name="Google Shape;5208;p57"/>
          <p:cNvGrpSpPr/>
          <p:nvPr/>
        </p:nvGrpSpPr>
        <p:grpSpPr>
          <a:xfrm>
            <a:off x="1897227" y="4290282"/>
            <a:ext cx="270616" cy="467536"/>
            <a:chOff x="-39205300" y="3220175"/>
            <a:chExt cx="185100" cy="318225"/>
          </a:xfrm>
        </p:grpSpPr>
        <p:sp>
          <p:nvSpPr>
            <p:cNvPr id="5209" name="Google Shape;5209;p57"/>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1" name="Google Shape;5211;p57"/>
          <p:cNvGrpSpPr/>
          <p:nvPr/>
        </p:nvGrpSpPr>
        <p:grpSpPr>
          <a:xfrm>
            <a:off x="1854094" y="4868782"/>
            <a:ext cx="375405" cy="464341"/>
            <a:chOff x="-39248625" y="3588600"/>
            <a:chExt cx="256775" cy="316050"/>
          </a:xfrm>
        </p:grpSpPr>
        <p:sp>
          <p:nvSpPr>
            <p:cNvPr id="5212" name="Google Shape;5212;p57"/>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4" name="Google Shape;5214;p57"/>
          <p:cNvSpPr/>
          <p:nvPr/>
        </p:nvSpPr>
        <p:spPr>
          <a:xfrm>
            <a:off x="1813320" y="5439590"/>
            <a:ext cx="454901" cy="466398"/>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4553281" y="4272396"/>
            <a:ext cx="462942" cy="463496"/>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6" name="Google Shape;5216;p57"/>
          <p:cNvGrpSpPr/>
          <p:nvPr/>
        </p:nvGrpSpPr>
        <p:grpSpPr>
          <a:xfrm>
            <a:off x="1167118" y="2590939"/>
            <a:ext cx="537431" cy="466361"/>
            <a:chOff x="-42651700" y="3217825"/>
            <a:chExt cx="367600" cy="317425"/>
          </a:xfrm>
        </p:grpSpPr>
        <p:sp>
          <p:nvSpPr>
            <p:cNvPr id="5217" name="Google Shape;5217;p57"/>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1" name="Google Shape;5221;p57"/>
          <p:cNvGrpSpPr/>
          <p:nvPr/>
        </p:nvGrpSpPr>
        <p:grpSpPr>
          <a:xfrm>
            <a:off x="1211453" y="3143772"/>
            <a:ext cx="448761" cy="456738"/>
            <a:chOff x="-42617300" y="3587775"/>
            <a:chExt cx="306950" cy="310875"/>
          </a:xfrm>
        </p:grpSpPr>
        <p:sp>
          <p:nvSpPr>
            <p:cNvPr id="5222" name="Google Shape;5222;p57"/>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4" name="Google Shape;5224;p57"/>
          <p:cNvSpPr/>
          <p:nvPr/>
        </p:nvSpPr>
        <p:spPr>
          <a:xfrm>
            <a:off x="1202116" y="3693735"/>
            <a:ext cx="465208" cy="465222"/>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5" name="Google Shape;5225;p57"/>
          <p:cNvGrpSpPr/>
          <p:nvPr/>
        </p:nvGrpSpPr>
        <p:grpSpPr>
          <a:xfrm>
            <a:off x="3929024" y="2621608"/>
            <a:ext cx="471641" cy="465663"/>
            <a:chOff x="-40748275" y="3238700"/>
            <a:chExt cx="322600" cy="316950"/>
          </a:xfrm>
        </p:grpSpPr>
        <p:sp>
          <p:nvSpPr>
            <p:cNvPr id="5226" name="Google Shape;5226;p57"/>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57"/>
          <p:cNvGrpSpPr/>
          <p:nvPr/>
        </p:nvGrpSpPr>
        <p:grpSpPr>
          <a:xfrm>
            <a:off x="3932222" y="3210069"/>
            <a:ext cx="465245" cy="425884"/>
            <a:chOff x="-40745125" y="3632900"/>
            <a:chExt cx="318225" cy="289875"/>
          </a:xfrm>
        </p:grpSpPr>
        <p:sp>
          <p:nvSpPr>
            <p:cNvPr id="5233" name="Google Shape;5233;p57"/>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57"/>
          <p:cNvGrpSpPr/>
          <p:nvPr/>
        </p:nvGrpSpPr>
        <p:grpSpPr>
          <a:xfrm>
            <a:off x="3937412" y="3727138"/>
            <a:ext cx="454865" cy="465479"/>
            <a:chOff x="-40742750" y="3972175"/>
            <a:chExt cx="311125" cy="316825"/>
          </a:xfrm>
        </p:grpSpPr>
        <p:sp>
          <p:nvSpPr>
            <p:cNvPr id="5241" name="Google Shape;5241;p57"/>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57"/>
          <p:cNvGrpSpPr/>
          <p:nvPr/>
        </p:nvGrpSpPr>
        <p:grpSpPr>
          <a:xfrm>
            <a:off x="2413840" y="4292596"/>
            <a:ext cx="333957" cy="465222"/>
            <a:chOff x="-38860325" y="3221750"/>
            <a:chExt cx="228425" cy="316650"/>
          </a:xfrm>
        </p:grpSpPr>
        <p:sp>
          <p:nvSpPr>
            <p:cNvPr id="5244" name="Google Shape;5244;p57"/>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8" name="Google Shape;5248;p57"/>
          <p:cNvGrpSpPr/>
          <p:nvPr/>
        </p:nvGrpSpPr>
        <p:grpSpPr>
          <a:xfrm>
            <a:off x="2352286" y="4873594"/>
            <a:ext cx="475589" cy="461623"/>
            <a:chOff x="-38905225" y="3591875"/>
            <a:chExt cx="325300" cy="314200"/>
          </a:xfrm>
        </p:grpSpPr>
        <p:sp>
          <p:nvSpPr>
            <p:cNvPr id="5249" name="Google Shape;5249;p57"/>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2" name="Google Shape;5252;p57"/>
          <p:cNvSpPr/>
          <p:nvPr/>
        </p:nvSpPr>
        <p:spPr>
          <a:xfrm>
            <a:off x="2357593" y="5512468"/>
            <a:ext cx="462942" cy="393488"/>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3" name="Google Shape;5253;p57"/>
          <p:cNvGrpSpPr/>
          <p:nvPr/>
        </p:nvGrpSpPr>
        <p:grpSpPr>
          <a:xfrm>
            <a:off x="4613044" y="4854833"/>
            <a:ext cx="363892" cy="464928"/>
            <a:chOff x="-37370925" y="3579105"/>
            <a:chExt cx="248900" cy="316450"/>
          </a:xfrm>
        </p:grpSpPr>
        <p:sp>
          <p:nvSpPr>
            <p:cNvPr id="5254" name="Google Shape;5254;p57"/>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6" name="Google Shape;5256;p57"/>
          <p:cNvSpPr/>
          <p:nvPr/>
        </p:nvSpPr>
        <p:spPr>
          <a:xfrm>
            <a:off x="1730638" y="2590090"/>
            <a:ext cx="456034" cy="464524"/>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1761725" y="3137261"/>
            <a:ext cx="393863" cy="467536"/>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58" name="Google Shape;5258;p57"/>
          <p:cNvGrpSpPr/>
          <p:nvPr/>
        </p:nvGrpSpPr>
        <p:grpSpPr>
          <a:xfrm>
            <a:off x="1727137" y="3696174"/>
            <a:ext cx="465245" cy="465222"/>
            <a:chOff x="-42259725" y="3951100"/>
            <a:chExt cx="318225" cy="316650"/>
          </a:xfrm>
        </p:grpSpPr>
        <p:sp>
          <p:nvSpPr>
            <p:cNvPr id="5259" name="Google Shape;5259;p57"/>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57"/>
          <p:cNvGrpSpPr/>
          <p:nvPr/>
        </p:nvGrpSpPr>
        <p:grpSpPr>
          <a:xfrm>
            <a:off x="4477911" y="2663848"/>
            <a:ext cx="464075" cy="424709"/>
            <a:chOff x="-40378075" y="3267450"/>
            <a:chExt cx="317425" cy="289075"/>
          </a:xfrm>
        </p:grpSpPr>
        <p:sp>
          <p:nvSpPr>
            <p:cNvPr id="5262" name="Google Shape;5262;p57"/>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6" name="Google Shape;5266;p57"/>
          <p:cNvGrpSpPr/>
          <p:nvPr/>
        </p:nvGrpSpPr>
        <p:grpSpPr>
          <a:xfrm>
            <a:off x="4482498" y="3168418"/>
            <a:ext cx="454901" cy="465222"/>
            <a:chOff x="-40372575" y="3604550"/>
            <a:chExt cx="311150" cy="316650"/>
          </a:xfrm>
        </p:grpSpPr>
        <p:sp>
          <p:nvSpPr>
            <p:cNvPr id="5267" name="Google Shape;5267;p57"/>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0" name="Google Shape;5270;p57"/>
          <p:cNvSpPr/>
          <p:nvPr/>
        </p:nvSpPr>
        <p:spPr>
          <a:xfrm>
            <a:off x="4482028" y="3723694"/>
            <a:ext cx="453732" cy="467646"/>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1" name="Google Shape;5271;p57"/>
          <p:cNvGrpSpPr/>
          <p:nvPr/>
        </p:nvGrpSpPr>
        <p:grpSpPr>
          <a:xfrm>
            <a:off x="2885461" y="4290282"/>
            <a:ext cx="499310" cy="467977"/>
            <a:chOff x="-38542250" y="3220175"/>
            <a:chExt cx="341525" cy="318525"/>
          </a:xfrm>
        </p:grpSpPr>
        <p:sp>
          <p:nvSpPr>
            <p:cNvPr id="5272" name="Google Shape;5272;p57"/>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5" name="Google Shape;5275;p57"/>
          <p:cNvGrpSpPr/>
          <p:nvPr/>
        </p:nvGrpSpPr>
        <p:grpSpPr>
          <a:xfrm>
            <a:off x="2912906" y="4867901"/>
            <a:ext cx="462942" cy="464084"/>
            <a:chOff x="-38537400" y="3588000"/>
            <a:chExt cx="316650" cy="315875"/>
          </a:xfrm>
        </p:grpSpPr>
        <p:sp>
          <p:nvSpPr>
            <p:cNvPr id="5276" name="Google Shape;5276;p57"/>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0" name="Google Shape;5280;p57"/>
          <p:cNvGrpSpPr/>
          <p:nvPr/>
        </p:nvGrpSpPr>
        <p:grpSpPr>
          <a:xfrm>
            <a:off x="2911754" y="5443206"/>
            <a:ext cx="465245" cy="465222"/>
            <a:chOff x="-38538975" y="3954250"/>
            <a:chExt cx="318225" cy="316650"/>
          </a:xfrm>
        </p:grpSpPr>
        <p:sp>
          <p:nvSpPr>
            <p:cNvPr id="5281" name="Google Shape;5281;p57"/>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3" name="Google Shape;5283;p57"/>
          <p:cNvGrpSpPr/>
          <p:nvPr/>
        </p:nvGrpSpPr>
        <p:grpSpPr>
          <a:xfrm>
            <a:off x="4560082" y="5436827"/>
            <a:ext cx="469814" cy="467536"/>
            <a:chOff x="-37385100" y="3949908"/>
            <a:chExt cx="321350" cy="318225"/>
          </a:xfrm>
        </p:grpSpPr>
        <p:sp>
          <p:nvSpPr>
            <p:cNvPr id="5284" name="Google Shape;5284;p57"/>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6" name="Google Shape;5286;p57"/>
          <p:cNvGrpSpPr/>
          <p:nvPr/>
        </p:nvGrpSpPr>
        <p:grpSpPr>
          <a:xfrm>
            <a:off x="2277653" y="2590057"/>
            <a:ext cx="464112" cy="466104"/>
            <a:chOff x="-41895050" y="3217225"/>
            <a:chExt cx="317450" cy="317250"/>
          </a:xfrm>
        </p:grpSpPr>
        <p:sp>
          <p:nvSpPr>
            <p:cNvPr id="5287" name="Google Shape;5287;p57"/>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2" name="Google Shape;5292;p57"/>
          <p:cNvGrpSpPr/>
          <p:nvPr/>
        </p:nvGrpSpPr>
        <p:grpSpPr>
          <a:xfrm>
            <a:off x="2277087" y="3139474"/>
            <a:ext cx="465245" cy="465222"/>
            <a:chOff x="-41893475" y="3584850"/>
            <a:chExt cx="318225" cy="316650"/>
          </a:xfrm>
        </p:grpSpPr>
        <p:sp>
          <p:nvSpPr>
            <p:cNvPr id="5293" name="Google Shape;5293;p57"/>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7" name="Google Shape;5297;p57"/>
          <p:cNvSpPr/>
          <p:nvPr/>
        </p:nvSpPr>
        <p:spPr>
          <a:xfrm>
            <a:off x="2275992" y="3696048"/>
            <a:ext cx="465245" cy="464377"/>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663910" y="4314912"/>
            <a:ext cx="549310" cy="464047"/>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99" name="Google Shape;5299;p57"/>
          <p:cNvGrpSpPr/>
          <p:nvPr/>
        </p:nvGrpSpPr>
        <p:grpSpPr>
          <a:xfrm>
            <a:off x="737704" y="4893355"/>
            <a:ext cx="422335" cy="466398"/>
            <a:chOff x="-39998250" y="3605325"/>
            <a:chExt cx="288875" cy="317450"/>
          </a:xfrm>
        </p:grpSpPr>
        <p:sp>
          <p:nvSpPr>
            <p:cNvPr id="5300" name="Google Shape;5300;p57"/>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2" name="Google Shape;5302;p57"/>
          <p:cNvGrpSpPr/>
          <p:nvPr/>
        </p:nvGrpSpPr>
        <p:grpSpPr>
          <a:xfrm>
            <a:off x="717401" y="5469835"/>
            <a:ext cx="462942" cy="465185"/>
            <a:chOff x="-40011050" y="3972375"/>
            <a:chExt cx="316650" cy="316625"/>
          </a:xfrm>
        </p:grpSpPr>
        <p:sp>
          <p:nvSpPr>
            <p:cNvPr id="5303" name="Google Shape;5303;p57"/>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5" name="Google Shape;5305;p57"/>
          <p:cNvGrpSpPr/>
          <p:nvPr/>
        </p:nvGrpSpPr>
        <p:grpSpPr>
          <a:xfrm>
            <a:off x="3510183" y="4293771"/>
            <a:ext cx="333994" cy="464047"/>
            <a:chOff x="-38129425" y="3222550"/>
            <a:chExt cx="228450" cy="315850"/>
          </a:xfrm>
        </p:grpSpPr>
        <p:sp>
          <p:nvSpPr>
            <p:cNvPr id="5306" name="Google Shape;5306;p57"/>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8" name="Google Shape;5308;p57"/>
          <p:cNvGrpSpPr/>
          <p:nvPr/>
        </p:nvGrpSpPr>
        <p:grpSpPr>
          <a:xfrm>
            <a:off x="3453837" y="4867901"/>
            <a:ext cx="465208" cy="465222"/>
            <a:chOff x="-38172725" y="3588000"/>
            <a:chExt cx="318200" cy="316650"/>
          </a:xfrm>
        </p:grpSpPr>
        <p:sp>
          <p:nvSpPr>
            <p:cNvPr id="5309" name="Google Shape;5309;p57"/>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7" name="Google Shape;5317;p57"/>
          <p:cNvGrpSpPr/>
          <p:nvPr/>
        </p:nvGrpSpPr>
        <p:grpSpPr>
          <a:xfrm>
            <a:off x="3548812" y="5444344"/>
            <a:ext cx="275258" cy="465222"/>
            <a:chOff x="-38109725" y="3955025"/>
            <a:chExt cx="188275" cy="316650"/>
          </a:xfrm>
        </p:grpSpPr>
        <p:sp>
          <p:nvSpPr>
            <p:cNvPr id="5318" name="Google Shape;5318;p57"/>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20" name="Google Shape;5320;p57"/>
          <p:cNvSpPr/>
          <p:nvPr/>
        </p:nvSpPr>
        <p:spPr>
          <a:xfrm>
            <a:off x="2420195" y="6020155"/>
            <a:ext cx="480230" cy="465589"/>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1" name="Google Shape;5321;p57"/>
          <p:cNvGrpSpPr/>
          <p:nvPr/>
        </p:nvGrpSpPr>
        <p:grpSpPr>
          <a:xfrm>
            <a:off x="2817646" y="2592371"/>
            <a:ext cx="467548" cy="464084"/>
            <a:chOff x="-41530375" y="3218800"/>
            <a:chExt cx="319800" cy="315875"/>
          </a:xfrm>
        </p:grpSpPr>
        <p:sp>
          <p:nvSpPr>
            <p:cNvPr id="5322" name="Google Shape;5322;p57"/>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4" name="Google Shape;5324;p57"/>
          <p:cNvGrpSpPr/>
          <p:nvPr/>
        </p:nvGrpSpPr>
        <p:grpSpPr>
          <a:xfrm>
            <a:off x="2820515" y="3240151"/>
            <a:ext cx="461809" cy="363407"/>
            <a:chOff x="-41526450" y="3653375"/>
            <a:chExt cx="315875" cy="247350"/>
          </a:xfrm>
        </p:grpSpPr>
        <p:sp>
          <p:nvSpPr>
            <p:cNvPr id="5325" name="Google Shape;5325;p57"/>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7" name="Google Shape;5327;p57"/>
          <p:cNvGrpSpPr/>
          <p:nvPr/>
        </p:nvGrpSpPr>
        <p:grpSpPr>
          <a:xfrm>
            <a:off x="2822251" y="3696174"/>
            <a:ext cx="458337" cy="465222"/>
            <a:chOff x="-41526450" y="3951100"/>
            <a:chExt cx="313500" cy="316650"/>
          </a:xfrm>
        </p:grpSpPr>
        <p:sp>
          <p:nvSpPr>
            <p:cNvPr id="5328" name="Google Shape;5328;p57"/>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57"/>
          <p:cNvGrpSpPr/>
          <p:nvPr/>
        </p:nvGrpSpPr>
        <p:grpSpPr>
          <a:xfrm>
            <a:off x="1276895" y="4316911"/>
            <a:ext cx="424930" cy="467536"/>
            <a:chOff x="-39625900" y="3238300"/>
            <a:chExt cx="290650" cy="318225"/>
          </a:xfrm>
        </p:grpSpPr>
        <p:sp>
          <p:nvSpPr>
            <p:cNvPr id="5332" name="Google Shape;5332;p57"/>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4" name="Google Shape;5334;p57"/>
          <p:cNvSpPr/>
          <p:nvPr/>
        </p:nvSpPr>
        <p:spPr>
          <a:xfrm>
            <a:off x="1300088" y="4892304"/>
            <a:ext cx="394996" cy="465222"/>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5" name="Google Shape;5335;p57"/>
          <p:cNvGrpSpPr/>
          <p:nvPr/>
        </p:nvGrpSpPr>
        <p:grpSpPr>
          <a:xfrm>
            <a:off x="1269453" y="5469284"/>
            <a:ext cx="458337" cy="465810"/>
            <a:chOff x="-39647175" y="3972000"/>
            <a:chExt cx="313500" cy="317050"/>
          </a:xfrm>
        </p:grpSpPr>
        <p:sp>
          <p:nvSpPr>
            <p:cNvPr id="5336" name="Google Shape;5336;p57"/>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57"/>
          <p:cNvGrpSpPr/>
          <p:nvPr/>
        </p:nvGrpSpPr>
        <p:grpSpPr>
          <a:xfrm>
            <a:off x="3983649" y="4292339"/>
            <a:ext cx="469850" cy="466361"/>
            <a:chOff x="-37808850" y="3221575"/>
            <a:chExt cx="321375" cy="317425"/>
          </a:xfrm>
        </p:grpSpPr>
        <p:sp>
          <p:nvSpPr>
            <p:cNvPr id="5340" name="Google Shape;5340;p57"/>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2" name="Google Shape;5342;p57"/>
          <p:cNvGrpSpPr/>
          <p:nvPr/>
        </p:nvGrpSpPr>
        <p:grpSpPr>
          <a:xfrm>
            <a:off x="3994628" y="4948751"/>
            <a:ext cx="466415" cy="303243"/>
            <a:chOff x="-37806500" y="3643030"/>
            <a:chExt cx="319025" cy="206400"/>
          </a:xfrm>
        </p:grpSpPr>
        <p:sp>
          <p:nvSpPr>
            <p:cNvPr id="5343" name="Google Shape;5343;p57"/>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5" name="Google Shape;5345;p57"/>
          <p:cNvGrpSpPr/>
          <p:nvPr/>
        </p:nvGrpSpPr>
        <p:grpSpPr>
          <a:xfrm>
            <a:off x="3997515" y="5442030"/>
            <a:ext cx="460640" cy="467536"/>
            <a:chOff x="-37804925" y="3953450"/>
            <a:chExt cx="315075" cy="318225"/>
          </a:xfrm>
        </p:grpSpPr>
        <p:sp>
          <p:nvSpPr>
            <p:cNvPr id="5346" name="Google Shape;5346;p57"/>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9" name="Google Shape;5349;p57"/>
          <p:cNvSpPr/>
          <p:nvPr/>
        </p:nvSpPr>
        <p:spPr>
          <a:xfrm>
            <a:off x="3053313" y="6024104"/>
            <a:ext cx="332824" cy="464047"/>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0" name="Google Shape;5350;p57"/>
          <p:cNvGrpSpPr/>
          <p:nvPr/>
        </p:nvGrpSpPr>
        <p:grpSpPr>
          <a:xfrm>
            <a:off x="5677186" y="2614805"/>
            <a:ext cx="445198" cy="388051"/>
            <a:chOff x="-28462125" y="3199700"/>
            <a:chExt cx="298550" cy="259150"/>
          </a:xfrm>
        </p:grpSpPr>
        <p:sp>
          <p:nvSpPr>
            <p:cNvPr id="5351" name="Google Shape;5351;p57"/>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57"/>
          <p:cNvGrpSpPr/>
          <p:nvPr/>
        </p:nvGrpSpPr>
        <p:grpSpPr>
          <a:xfrm>
            <a:off x="5678379" y="3161188"/>
            <a:ext cx="442812" cy="443492"/>
            <a:chOff x="-28461325" y="3545475"/>
            <a:chExt cx="296950" cy="296175"/>
          </a:xfrm>
        </p:grpSpPr>
        <p:sp>
          <p:nvSpPr>
            <p:cNvPr id="5355" name="Google Shape;5355;p57"/>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1" name="Google Shape;5361;p57"/>
          <p:cNvGrpSpPr/>
          <p:nvPr/>
        </p:nvGrpSpPr>
        <p:grpSpPr>
          <a:xfrm>
            <a:off x="5673663" y="3726869"/>
            <a:ext cx="452244" cy="443455"/>
            <a:chOff x="-28463700" y="3914875"/>
            <a:chExt cx="303275" cy="296150"/>
          </a:xfrm>
        </p:grpSpPr>
        <p:sp>
          <p:nvSpPr>
            <p:cNvPr id="5362" name="Google Shape;5362;p57"/>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4" name="Google Shape;5364;p57"/>
          <p:cNvGrpSpPr/>
          <p:nvPr/>
        </p:nvGrpSpPr>
        <p:grpSpPr>
          <a:xfrm>
            <a:off x="8471043" y="2666110"/>
            <a:ext cx="440463" cy="285442"/>
            <a:chOff x="-26573400" y="3224125"/>
            <a:chExt cx="295375" cy="190625"/>
          </a:xfrm>
        </p:grpSpPr>
        <p:sp>
          <p:nvSpPr>
            <p:cNvPr id="5365" name="Google Shape;5365;p57"/>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7" name="Google Shape;5367;p57"/>
          <p:cNvGrpSpPr/>
          <p:nvPr/>
        </p:nvGrpSpPr>
        <p:grpSpPr>
          <a:xfrm>
            <a:off x="8471043" y="3161768"/>
            <a:ext cx="440463" cy="442332"/>
            <a:chOff x="-26573400" y="3546250"/>
            <a:chExt cx="295375" cy="295400"/>
          </a:xfrm>
        </p:grpSpPr>
        <p:sp>
          <p:nvSpPr>
            <p:cNvPr id="5368" name="Google Shape;5368;p57"/>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3" name="Google Shape;5373;p57"/>
          <p:cNvGrpSpPr/>
          <p:nvPr/>
        </p:nvGrpSpPr>
        <p:grpSpPr>
          <a:xfrm>
            <a:off x="8456373" y="3727280"/>
            <a:ext cx="469803" cy="442631"/>
            <a:chOff x="-26583625" y="3917025"/>
            <a:chExt cx="315050" cy="295600"/>
          </a:xfrm>
        </p:grpSpPr>
        <p:sp>
          <p:nvSpPr>
            <p:cNvPr id="5374" name="Google Shape;5374;p57"/>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78" name="Google Shape;5378;p57"/>
          <p:cNvSpPr/>
          <p:nvPr/>
        </p:nvSpPr>
        <p:spPr>
          <a:xfrm>
            <a:off x="6799780" y="4331490"/>
            <a:ext cx="441656" cy="442295"/>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9" name="Google Shape;5379;p57"/>
          <p:cNvGrpSpPr/>
          <p:nvPr/>
        </p:nvGrpSpPr>
        <p:grpSpPr>
          <a:xfrm>
            <a:off x="6828526" y="4932792"/>
            <a:ext cx="361802" cy="443492"/>
            <a:chOff x="-24694925" y="3518700"/>
            <a:chExt cx="242625" cy="296175"/>
          </a:xfrm>
        </p:grpSpPr>
        <p:sp>
          <p:nvSpPr>
            <p:cNvPr id="5380" name="Google Shape;5380;p57"/>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4" name="Google Shape;5384;p57"/>
          <p:cNvGrpSpPr/>
          <p:nvPr/>
        </p:nvGrpSpPr>
        <p:grpSpPr>
          <a:xfrm>
            <a:off x="6827942" y="5498454"/>
            <a:ext cx="362958" cy="443492"/>
            <a:chOff x="-24709100" y="3888875"/>
            <a:chExt cx="243400" cy="296175"/>
          </a:xfrm>
        </p:grpSpPr>
        <p:sp>
          <p:nvSpPr>
            <p:cNvPr id="5385" name="Google Shape;5385;p57"/>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8" name="Google Shape;5388;p57"/>
          <p:cNvGrpSpPr/>
          <p:nvPr/>
        </p:nvGrpSpPr>
        <p:grpSpPr>
          <a:xfrm>
            <a:off x="9581774" y="4332841"/>
            <a:ext cx="446316" cy="439375"/>
            <a:chOff x="-22863675" y="3131775"/>
            <a:chExt cx="299300" cy="293425"/>
          </a:xfrm>
        </p:grpSpPr>
        <p:sp>
          <p:nvSpPr>
            <p:cNvPr id="5389" name="Google Shape;5389;p57"/>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2" name="Google Shape;5392;p57"/>
          <p:cNvGrpSpPr/>
          <p:nvPr/>
        </p:nvGrpSpPr>
        <p:grpSpPr>
          <a:xfrm>
            <a:off x="6254450" y="2587104"/>
            <a:ext cx="388793" cy="443455"/>
            <a:chOff x="-28069875" y="3175300"/>
            <a:chExt cx="260725" cy="296150"/>
          </a:xfrm>
        </p:grpSpPr>
        <p:sp>
          <p:nvSpPr>
            <p:cNvPr id="5393" name="Google Shape;5393;p57"/>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2" name="Google Shape;5402;p57"/>
          <p:cNvSpPr/>
          <p:nvPr/>
        </p:nvSpPr>
        <p:spPr>
          <a:xfrm>
            <a:off x="6240740" y="3162640"/>
            <a:ext cx="441619" cy="440835"/>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3" name="Google Shape;5403;p57"/>
          <p:cNvGrpSpPr/>
          <p:nvPr/>
        </p:nvGrpSpPr>
        <p:grpSpPr>
          <a:xfrm>
            <a:off x="6306122" y="3727449"/>
            <a:ext cx="285453" cy="442295"/>
            <a:chOff x="-28032075" y="3916450"/>
            <a:chExt cx="191425" cy="295375"/>
          </a:xfrm>
        </p:grpSpPr>
        <p:sp>
          <p:nvSpPr>
            <p:cNvPr id="5404" name="Google Shape;5404;p57"/>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7" name="Google Shape;5407;p57"/>
          <p:cNvGrpSpPr/>
          <p:nvPr/>
        </p:nvGrpSpPr>
        <p:grpSpPr>
          <a:xfrm>
            <a:off x="9016582" y="2587085"/>
            <a:ext cx="441656" cy="443492"/>
            <a:chOff x="-26201650" y="3176075"/>
            <a:chExt cx="296175" cy="296175"/>
          </a:xfrm>
        </p:grpSpPr>
        <p:sp>
          <p:nvSpPr>
            <p:cNvPr id="5408" name="Google Shape;5408;p57"/>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0" name="Google Shape;5410;p57"/>
          <p:cNvGrpSpPr/>
          <p:nvPr/>
        </p:nvGrpSpPr>
        <p:grpSpPr>
          <a:xfrm>
            <a:off x="9015985" y="3161787"/>
            <a:ext cx="442849" cy="442295"/>
            <a:chOff x="-26204800" y="3547050"/>
            <a:chExt cx="296975" cy="295375"/>
          </a:xfrm>
        </p:grpSpPr>
        <p:sp>
          <p:nvSpPr>
            <p:cNvPr id="5411" name="Google Shape;5411;p57"/>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13" name="Google Shape;5413;p57"/>
          <p:cNvSpPr/>
          <p:nvPr/>
        </p:nvSpPr>
        <p:spPr>
          <a:xfrm>
            <a:off x="9068365" y="3726986"/>
            <a:ext cx="361765" cy="443492"/>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14" name="Google Shape;5414;p57"/>
          <p:cNvGrpSpPr/>
          <p:nvPr/>
        </p:nvGrpSpPr>
        <p:grpSpPr>
          <a:xfrm>
            <a:off x="7354010" y="4330782"/>
            <a:ext cx="432262" cy="443492"/>
            <a:chOff x="-24353875" y="3147725"/>
            <a:chExt cx="289875" cy="296175"/>
          </a:xfrm>
        </p:grpSpPr>
        <p:sp>
          <p:nvSpPr>
            <p:cNvPr id="5415" name="Google Shape;5415;p57"/>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17" name="Google Shape;5417;p57"/>
          <p:cNvGrpSpPr/>
          <p:nvPr/>
        </p:nvGrpSpPr>
        <p:grpSpPr>
          <a:xfrm>
            <a:off x="7364002" y="4933373"/>
            <a:ext cx="412280" cy="442332"/>
            <a:chOff x="-24344425" y="3519475"/>
            <a:chExt cx="276475" cy="295400"/>
          </a:xfrm>
        </p:grpSpPr>
        <p:sp>
          <p:nvSpPr>
            <p:cNvPr id="5418" name="Google Shape;5418;p57"/>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0" name="Google Shape;5420;p57"/>
          <p:cNvGrpSpPr/>
          <p:nvPr/>
        </p:nvGrpSpPr>
        <p:grpSpPr>
          <a:xfrm>
            <a:off x="7351084" y="5501412"/>
            <a:ext cx="438115" cy="437578"/>
            <a:chOff x="-24353075" y="3891250"/>
            <a:chExt cx="293800" cy="292225"/>
          </a:xfrm>
        </p:grpSpPr>
        <p:sp>
          <p:nvSpPr>
            <p:cNvPr id="5421" name="Google Shape;5421;p57"/>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57"/>
          <p:cNvGrpSpPr/>
          <p:nvPr/>
        </p:nvGrpSpPr>
        <p:grpSpPr>
          <a:xfrm>
            <a:off x="9583534" y="4933654"/>
            <a:ext cx="442812" cy="441770"/>
            <a:chOff x="-22845575" y="3504075"/>
            <a:chExt cx="296950" cy="295025"/>
          </a:xfrm>
        </p:grpSpPr>
        <p:sp>
          <p:nvSpPr>
            <p:cNvPr id="5424" name="Google Shape;5424;p57"/>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57"/>
          <p:cNvGrpSpPr/>
          <p:nvPr/>
        </p:nvGrpSpPr>
        <p:grpSpPr>
          <a:xfrm>
            <a:off x="6819884" y="2587684"/>
            <a:ext cx="374701" cy="442295"/>
            <a:chOff x="-27691025" y="3175300"/>
            <a:chExt cx="251275" cy="295375"/>
          </a:xfrm>
        </p:grpSpPr>
        <p:sp>
          <p:nvSpPr>
            <p:cNvPr id="5427" name="Google Shape;5427;p57"/>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1" name="Google Shape;5431;p57"/>
          <p:cNvGrpSpPr/>
          <p:nvPr/>
        </p:nvGrpSpPr>
        <p:grpSpPr>
          <a:xfrm>
            <a:off x="6785229" y="3239633"/>
            <a:ext cx="444005" cy="286602"/>
            <a:chOff x="-27721750" y="3598250"/>
            <a:chExt cx="297750" cy="191400"/>
          </a:xfrm>
        </p:grpSpPr>
        <p:sp>
          <p:nvSpPr>
            <p:cNvPr id="5432" name="Google Shape;5432;p57"/>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57"/>
          <p:cNvGrpSpPr/>
          <p:nvPr/>
        </p:nvGrpSpPr>
        <p:grpSpPr>
          <a:xfrm>
            <a:off x="6786982" y="3734299"/>
            <a:ext cx="440500" cy="428593"/>
            <a:chOff x="-27719400" y="3925600"/>
            <a:chExt cx="295400" cy="286225"/>
          </a:xfrm>
        </p:grpSpPr>
        <p:sp>
          <p:nvSpPr>
            <p:cNvPr id="5435" name="Google Shape;5435;p57"/>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7" name="Google Shape;5437;p57"/>
          <p:cNvGrpSpPr/>
          <p:nvPr/>
        </p:nvGrpSpPr>
        <p:grpSpPr>
          <a:xfrm>
            <a:off x="9567449" y="2586505"/>
            <a:ext cx="442812" cy="444653"/>
            <a:chOff x="-25834600" y="3176875"/>
            <a:chExt cx="296950" cy="296950"/>
          </a:xfrm>
        </p:grpSpPr>
        <p:sp>
          <p:nvSpPr>
            <p:cNvPr id="5438" name="Google Shape;5438;p57"/>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3" name="Google Shape;5443;p57"/>
          <p:cNvGrpSpPr/>
          <p:nvPr/>
        </p:nvGrpSpPr>
        <p:grpSpPr>
          <a:xfrm>
            <a:off x="9567449" y="3174758"/>
            <a:ext cx="442812" cy="416352"/>
            <a:chOff x="-25834600" y="3564375"/>
            <a:chExt cx="296950" cy="278050"/>
          </a:xfrm>
        </p:grpSpPr>
        <p:sp>
          <p:nvSpPr>
            <p:cNvPr id="5444" name="Google Shape;5444;p57"/>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2" name="Google Shape;5452;p57"/>
          <p:cNvGrpSpPr/>
          <p:nvPr/>
        </p:nvGrpSpPr>
        <p:grpSpPr>
          <a:xfrm>
            <a:off x="9565101" y="3727000"/>
            <a:ext cx="447509" cy="443193"/>
            <a:chOff x="-25834600" y="3915850"/>
            <a:chExt cx="300100" cy="295975"/>
          </a:xfrm>
        </p:grpSpPr>
        <p:sp>
          <p:nvSpPr>
            <p:cNvPr id="5453" name="Google Shape;5453;p57"/>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6" name="Google Shape;5456;p57"/>
          <p:cNvGrpSpPr/>
          <p:nvPr/>
        </p:nvGrpSpPr>
        <p:grpSpPr>
          <a:xfrm>
            <a:off x="7983454" y="4331942"/>
            <a:ext cx="286609" cy="441171"/>
            <a:chOff x="-23930925" y="3149300"/>
            <a:chExt cx="192200" cy="294625"/>
          </a:xfrm>
        </p:grpSpPr>
        <p:sp>
          <p:nvSpPr>
            <p:cNvPr id="5457" name="Google Shape;5457;p57"/>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1" name="Google Shape;5461;p57"/>
          <p:cNvGrpSpPr/>
          <p:nvPr/>
        </p:nvGrpSpPr>
        <p:grpSpPr>
          <a:xfrm>
            <a:off x="7929419" y="4933373"/>
            <a:ext cx="394683" cy="442332"/>
            <a:chOff x="-23962425" y="3519475"/>
            <a:chExt cx="264675" cy="295400"/>
          </a:xfrm>
        </p:grpSpPr>
        <p:sp>
          <p:nvSpPr>
            <p:cNvPr id="5462" name="Google Shape;5462;p57"/>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4" name="Google Shape;5464;p57"/>
          <p:cNvSpPr/>
          <p:nvPr/>
        </p:nvSpPr>
        <p:spPr>
          <a:xfrm>
            <a:off x="7902689" y="5503868"/>
            <a:ext cx="469840" cy="432936"/>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65" name="Google Shape;5465;p57"/>
          <p:cNvGrpSpPr/>
          <p:nvPr/>
        </p:nvGrpSpPr>
        <p:grpSpPr>
          <a:xfrm>
            <a:off x="9655172" y="5499053"/>
            <a:ext cx="299545" cy="442295"/>
            <a:chOff x="-22788075" y="3904625"/>
            <a:chExt cx="200875" cy="295375"/>
          </a:xfrm>
        </p:grpSpPr>
        <p:sp>
          <p:nvSpPr>
            <p:cNvPr id="5466" name="Google Shape;5466;p57"/>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0" name="Google Shape;5470;p57"/>
          <p:cNvGrpSpPr/>
          <p:nvPr/>
        </p:nvGrpSpPr>
        <p:grpSpPr>
          <a:xfrm>
            <a:off x="7344789" y="2587104"/>
            <a:ext cx="444005" cy="443455"/>
            <a:chOff x="-27351575" y="3175300"/>
            <a:chExt cx="297750" cy="296150"/>
          </a:xfrm>
        </p:grpSpPr>
        <p:sp>
          <p:nvSpPr>
            <p:cNvPr id="5471" name="Google Shape;5471;p57"/>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5" name="Google Shape;5475;p57"/>
          <p:cNvGrpSpPr/>
          <p:nvPr/>
        </p:nvGrpSpPr>
        <p:grpSpPr>
          <a:xfrm>
            <a:off x="7398250" y="3161038"/>
            <a:ext cx="337086" cy="443792"/>
            <a:chOff x="-27313750" y="3545275"/>
            <a:chExt cx="226050" cy="296375"/>
          </a:xfrm>
        </p:grpSpPr>
        <p:sp>
          <p:nvSpPr>
            <p:cNvPr id="5476" name="Google Shape;5476;p57"/>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9" name="Google Shape;5479;p57"/>
          <p:cNvGrpSpPr/>
          <p:nvPr/>
        </p:nvGrpSpPr>
        <p:grpSpPr>
          <a:xfrm>
            <a:off x="7344789" y="3724492"/>
            <a:ext cx="444005" cy="448209"/>
            <a:chOff x="-27351575" y="3915650"/>
            <a:chExt cx="297750" cy="299325"/>
          </a:xfrm>
        </p:grpSpPr>
        <p:sp>
          <p:nvSpPr>
            <p:cNvPr id="5480" name="Google Shape;5480;p57"/>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2" name="Google Shape;5482;p57"/>
          <p:cNvGrpSpPr/>
          <p:nvPr/>
        </p:nvGrpSpPr>
        <p:grpSpPr>
          <a:xfrm>
            <a:off x="5703155" y="4330650"/>
            <a:ext cx="399381" cy="443754"/>
            <a:chOff x="-25445525" y="3175900"/>
            <a:chExt cx="267825" cy="296350"/>
          </a:xfrm>
        </p:grpSpPr>
        <p:sp>
          <p:nvSpPr>
            <p:cNvPr id="5483" name="Google Shape;5483;p57"/>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6" name="Google Shape;5486;p57"/>
          <p:cNvGrpSpPr/>
          <p:nvPr/>
        </p:nvGrpSpPr>
        <p:grpSpPr>
          <a:xfrm>
            <a:off x="5680263" y="4946960"/>
            <a:ext cx="445160" cy="415154"/>
            <a:chOff x="-25465200" y="3565175"/>
            <a:chExt cx="298525" cy="277250"/>
          </a:xfrm>
        </p:grpSpPr>
        <p:sp>
          <p:nvSpPr>
            <p:cNvPr id="5487" name="Google Shape;5487;p57"/>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57"/>
          <p:cNvGrpSpPr/>
          <p:nvPr/>
        </p:nvGrpSpPr>
        <p:grpSpPr>
          <a:xfrm>
            <a:off x="5679685" y="5499427"/>
            <a:ext cx="446316" cy="441546"/>
            <a:chOff x="-25465200" y="3916150"/>
            <a:chExt cx="299300" cy="294875"/>
          </a:xfrm>
        </p:grpSpPr>
        <p:sp>
          <p:nvSpPr>
            <p:cNvPr id="5490" name="Google Shape;5490;p57"/>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2" name="Google Shape;5492;p57"/>
          <p:cNvGrpSpPr/>
          <p:nvPr/>
        </p:nvGrpSpPr>
        <p:grpSpPr>
          <a:xfrm>
            <a:off x="8467856" y="4330800"/>
            <a:ext cx="440463" cy="443455"/>
            <a:chOff x="-23615075" y="3148525"/>
            <a:chExt cx="295375" cy="296150"/>
          </a:xfrm>
        </p:grpSpPr>
        <p:sp>
          <p:nvSpPr>
            <p:cNvPr id="5493" name="Google Shape;5493;p57"/>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7" name="Google Shape;5497;p57"/>
          <p:cNvSpPr/>
          <p:nvPr/>
        </p:nvSpPr>
        <p:spPr>
          <a:xfrm>
            <a:off x="8475592" y="4932260"/>
            <a:ext cx="446353" cy="444803"/>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98" name="Google Shape;5498;p57"/>
          <p:cNvGrpSpPr/>
          <p:nvPr/>
        </p:nvGrpSpPr>
        <p:grpSpPr>
          <a:xfrm>
            <a:off x="8467260" y="5511425"/>
            <a:ext cx="441656" cy="417550"/>
            <a:chOff x="-23615075" y="3906200"/>
            <a:chExt cx="296175" cy="278850"/>
          </a:xfrm>
        </p:grpSpPr>
        <p:sp>
          <p:nvSpPr>
            <p:cNvPr id="5499" name="Google Shape;5499;p57"/>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2" name="Google Shape;5502;p57"/>
          <p:cNvSpPr/>
          <p:nvPr/>
        </p:nvSpPr>
        <p:spPr>
          <a:xfrm>
            <a:off x="7374700" y="6054611"/>
            <a:ext cx="440463" cy="441134"/>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3" name="Google Shape;5503;p57"/>
          <p:cNvGrpSpPr/>
          <p:nvPr/>
        </p:nvGrpSpPr>
        <p:grpSpPr>
          <a:xfrm>
            <a:off x="7901406" y="2587253"/>
            <a:ext cx="442812" cy="443156"/>
            <a:chOff x="-26980600" y="3175500"/>
            <a:chExt cx="296950" cy="295950"/>
          </a:xfrm>
        </p:grpSpPr>
        <p:sp>
          <p:nvSpPr>
            <p:cNvPr id="5504" name="Google Shape;5504;p57"/>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07" name="Google Shape;5507;p57"/>
          <p:cNvSpPr/>
          <p:nvPr/>
        </p:nvSpPr>
        <p:spPr>
          <a:xfrm>
            <a:off x="7941205" y="3161892"/>
            <a:ext cx="387600" cy="442332"/>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08" name="Google Shape;5508;p57"/>
          <p:cNvGrpSpPr/>
          <p:nvPr/>
        </p:nvGrpSpPr>
        <p:grpSpPr>
          <a:xfrm>
            <a:off x="7902002" y="3766943"/>
            <a:ext cx="441619" cy="363307"/>
            <a:chOff x="-26981375" y="3951875"/>
            <a:chExt cx="296150" cy="242625"/>
          </a:xfrm>
        </p:grpSpPr>
        <p:sp>
          <p:nvSpPr>
            <p:cNvPr id="5509" name="Google Shape;5509;p57"/>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2" name="Google Shape;5512;p57"/>
          <p:cNvGrpSpPr/>
          <p:nvPr/>
        </p:nvGrpSpPr>
        <p:grpSpPr>
          <a:xfrm>
            <a:off x="6232268" y="4329601"/>
            <a:ext cx="440500" cy="445851"/>
            <a:chOff x="-25094250" y="3176075"/>
            <a:chExt cx="295400" cy="297750"/>
          </a:xfrm>
        </p:grpSpPr>
        <p:sp>
          <p:nvSpPr>
            <p:cNvPr id="5513" name="Google Shape;5513;p57"/>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6" name="Google Shape;5516;p57"/>
          <p:cNvGrpSpPr/>
          <p:nvPr/>
        </p:nvGrpSpPr>
        <p:grpSpPr>
          <a:xfrm>
            <a:off x="6232268" y="4933390"/>
            <a:ext cx="440500" cy="442295"/>
            <a:chOff x="-25094250" y="3547050"/>
            <a:chExt cx="295400" cy="295375"/>
          </a:xfrm>
        </p:grpSpPr>
        <p:sp>
          <p:nvSpPr>
            <p:cNvPr id="5517" name="Google Shape;5517;p57"/>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2" name="Google Shape;5522;p57"/>
          <p:cNvSpPr/>
          <p:nvPr/>
        </p:nvSpPr>
        <p:spPr>
          <a:xfrm>
            <a:off x="6243039" y="5568333"/>
            <a:ext cx="441656" cy="304010"/>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3" name="Google Shape;5523;p57"/>
          <p:cNvGrpSpPr/>
          <p:nvPr/>
        </p:nvGrpSpPr>
        <p:grpSpPr>
          <a:xfrm>
            <a:off x="9026242" y="4330800"/>
            <a:ext cx="441619" cy="443455"/>
            <a:chOff x="-23245675" y="3148525"/>
            <a:chExt cx="296150" cy="296150"/>
          </a:xfrm>
        </p:grpSpPr>
        <p:sp>
          <p:nvSpPr>
            <p:cNvPr id="5524" name="Google Shape;5524;p57"/>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7" name="Google Shape;5527;p57"/>
          <p:cNvSpPr/>
          <p:nvPr/>
        </p:nvSpPr>
        <p:spPr>
          <a:xfrm>
            <a:off x="9088987" y="4933495"/>
            <a:ext cx="337123" cy="442332"/>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8" name="Google Shape;5528;p57"/>
          <p:cNvGrpSpPr/>
          <p:nvPr/>
        </p:nvGrpSpPr>
        <p:grpSpPr>
          <a:xfrm>
            <a:off x="9026820" y="5498473"/>
            <a:ext cx="440463" cy="443455"/>
            <a:chOff x="-23244900" y="3888100"/>
            <a:chExt cx="295375" cy="296150"/>
          </a:xfrm>
        </p:grpSpPr>
        <p:sp>
          <p:nvSpPr>
            <p:cNvPr id="5529" name="Google Shape;5529;p57"/>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0" name="Google Shape;5540;p57"/>
          <p:cNvSpPr/>
          <p:nvPr/>
        </p:nvSpPr>
        <p:spPr>
          <a:xfrm>
            <a:off x="7880831" y="6052842"/>
            <a:ext cx="442849" cy="444653"/>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544" name="Shape 5544"/>
        <p:cNvGrpSpPr/>
        <p:nvPr/>
      </p:nvGrpSpPr>
      <p:grpSpPr>
        <a:xfrm>
          <a:off x="0" y="0"/>
          <a:ext cx="0" cy="0"/>
          <a:chOff x="0" y="0"/>
          <a:chExt cx="0" cy="0"/>
        </a:xfrm>
      </p:grpSpPr>
      <p:sp>
        <p:nvSpPr>
          <p:cNvPr id="5545" name="Google Shape;5545;p58"/>
          <p:cNvSpPr txBox="1"/>
          <p:nvPr/>
        </p:nvSpPr>
        <p:spPr>
          <a:xfrm>
            <a:off x="993518"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Business Icons</a:t>
            </a:r>
            <a:endParaRPr sz="3000">
              <a:solidFill>
                <a:srgbClr val="FFFFFF"/>
              </a:solidFill>
            </a:endParaRPr>
          </a:p>
        </p:txBody>
      </p:sp>
      <p:sp>
        <p:nvSpPr>
          <p:cNvPr id="5546" name="Google Shape;5546;p58"/>
          <p:cNvSpPr txBox="1"/>
          <p:nvPr/>
        </p:nvSpPr>
        <p:spPr>
          <a:xfrm>
            <a:off x="5680885" y="1052352"/>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Teamwork Icons</a:t>
            </a:r>
            <a:endParaRPr sz="3000">
              <a:solidFill>
                <a:srgbClr val="FFFFFF"/>
              </a:solidFill>
            </a:endParaRPr>
          </a:p>
        </p:txBody>
      </p:sp>
      <p:sp>
        <p:nvSpPr>
          <p:cNvPr id="5547" name="Google Shape;5547;p58"/>
          <p:cNvSpPr/>
          <p:nvPr/>
        </p:nvSpPr>
        <p:spPr>
          <a:xfrm>
            <a:off x="670500" y="2608478"/>
            <a:ext cx="448268" cy="470890"/>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8" name="Google Shape;5548;p58"/>
          <p:cNvGrpSpPr/>
          <p:nvPr/>
        </p:nvGrpSpPr>
        <p:grpSpPr>
          <a:xfrm>
            <a:off x="667031" y="3158622"/>
            <a:ext cx="448268" cy="472043"/>
            <a:chOff x="-65145700" y="3727425"/>
            <a:chExt cx="317425" cy="317425"/>
          </a:xfrm>
        </p:grpSpPr>
        <p:sp>
          <p:nvSpPr>
            <p:cNvPr id="5549" name="Google Shape;5549;p58"/>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58"/>
          <p:cNvGrpSpPr/>
          <p:nvPr/>
        </p:nvGrpSpPr>
        <p:grpSpPr>
          <a:xfrm>
            <a:off x="670927" y="3709913"/>
            <a:ext cx="440465" cy="472043"/>
            <a:chOff x="-65144125" y="4094450"/>
            <a:chExt cx="311900" cy="317425"/>
          </a:xfrm>
        </p:grpSpPr>
        <p:sp>
          <p:nvSpPr>
            <p:cNvPr id="5552" name="Google Shape;5552;p58"/>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8"/>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55" name="Google Shape;5555;p58"/>
          <p:cNvSpPr/>
          <p:nvPr/>
        </p:nvSpPr>
        <p:spPr>
          <a:xfrm>
            <a:off x="3484092" y="2592310"/>
            <a:ext cx="450492" cy="47442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56" name="Google Shape;5556;p58"/>
          <p:cNvGrpSpPr/>
          <p:nvPr/>
        </p:nvGrpSpPr>
        <p:grpSpPr>
          <a:xfrm>
            <a:off x="3483139" y="3158098"/>
            <a:ext cx="452398" cy="473047"/>
            <a:chOff x="-63250675" y="3744075"/>
            <a:chExt cx="320350" cy="318100"/>
          </a:xfrm>
        </p:grpSpPr>
        <p:sp>
          <p:nvSpPr>
            <p:cNvPr id="5557" name="Google Shape;5557;p58"/>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0" name="Google Shape;5560;p58"/>
          <p:cNvGrpSpPr/>
          <p:nvPr/>
        </p:nvGrpSpPr>
        <p:grpSpPr>
          <a:xfrm>
            <a:off x="3485204" y="3709893"/>
            <a:ext cx="448268" cy="472043"/>
            <a:chOff x="-63250675" y="4110200"/>
            <a:chExt cx="317425" cy="317425"/>
          </a:xfrm>
        </p:grpSpPr>
        <p:sp>
          <p:nvSpPr>
            <p:cNvPr id="5561" name="Google Shape;5561;p58"/>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8"/>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8"/>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0" name="Google Shape;5570;p58"/>
          <p:cNvGrpSpPr/>
          <p:nvPr/>
        </p:nvGrpSpPr>
        <p:grpSpPr>
          <a:xfrm>
            <a:off x="1776054" y="4350311"/>
            <a:ext cx="438276" cy="461224"/>
            <a:chOff x="-61351725" y="3372400"/>
            <a:chExt cx="310350" cy="310150"/>
          </a:xfrm>
        </p:grpSpPr>
        <p:sp>
          <p:nvSpPr>
            <p:cNvPr id="5571" name="Google Shape;5571;p58"/>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4" name="Google Shape;5574;p58"/>
          <p:cNvGrpSpPr/>
          <p:nvPr/>
        </p:nvGrpSpPr>
        <p:grpSpPr>
          <a:xfrm>
            <a:off x="1771606" y="4945508"/>
            <a:ext cx="447173" cy="428694"/>
            <a:chOff x="-61354875" y="3751050"/>
            <a:chExt cx="316650" cy="288275"/>
          </a:xfrm>
        </p:grpSpPr>
        <p:sp>
          <p:nvSpPr>
            <p:cNvPr id="5575" name="Google Shape;5575;p58"/>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8"/>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8" name="Google Shape;5578;p58"/>
          <p:cNvGrpSpPr/>
          <p:nvPr/>
        </p:nvGrpSpPr>
        <p:grpSpPr>
          <a:xfrm>
            <a:off x="1771606" y="5513191"/>
            <a:ext cx="447173" cy="472080"/>
            <a:chOff x="-61354875" y="4101525"/>
            <a:chExt cx="316650" cy="317450"/>
          </a:xfrm>
        </p:grpSpPr>
        <p:sp>
          <p:nvSpPr>
            <p:cNvPr id="5579" name="Google Shape;5579;p58"/>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58"/>
          <p:cNvGrpSpPr/>
          <p:nvPr/>
        </p:nvGrpSpPr>
        <p:grpSpPr>
          <a:xfrm>
            <a:off x="4569014" y="4345983"/>
            <a:ext cx="449362" cy="470035"/>
            <a:chOff x="-59470075" y="3308975"/>
            <a:chExt cx="318200" cy="316075"/>
          </a:xfrm>
        </p:grpSpPr>
        <p:sp>
          <p:nvSpPr>
            <p:cNvPr id="5582" name="Google Shape;5582;p58"/>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8"/>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8"/>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8"/>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8"/>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1" name="Google Shape;5591;p58"/>
          <p:cNvGrpSpPr/>
          <p:nvPr/>
        </p:nvGrpSpPr>
        <p:grpSpPr>
          <a:xfrm>
            <a:off x="1233151" y="2590865"/>
            <a:ext cx="448268" cy="468734"/>
            <a:chOff x="-64781025" y="3361050"/>
            <a:chExt cx="317425" cy="315200"/>
          </a:xfrm>
        </p:grpSpPr>
        <p:sp>
          <p:nvSpPr>
            <p:cNvPr id="5592" name="Google Shape;5592;p58"/>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96" name="Google Shape;5596;p58"/>
          <p:cNvSpPr/>
          <p:nvPr/>
        </p:nvSpPr>
        <p:spPr>
          <a:xfrm>
            <a:off x="1233151" y="3164554"/>
            <a:ext cx="448268" cy="469701"/>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8"/>
          <p:cNvSpPr/>
          <p:nvPr/>
        </p:nvSpPr>
        <p:spPr>
          <a:xfrm>
            <a:off x="1266515" y="3715142"/>
            <a:ext cx="381541" cy="472043"/>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4028976" y="2645669"/>
            <a:ext cx="447138" cy="367797"/>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99" name="Google Shape;5599;p58"/>
          <p:cNvGrpSpPr/>
          <p:nvPr/>
        </p:nvGrpSpPr>
        <p:grpSpPr>
          <a:xfrm>
            <a:off x="4018950" y="3158243"/>
            <a:ext cx="467191" cy="472749"/>
            <a:chOff x="-62890750" y="3747425"/>
            <a:chExt cx="330825" cy="317900"/>
          </a:xfrm>
        </p:grpSpPr>
        <p:sp>
          <p:nvSpPr>
            <p:cNvPr id="5600" name="Google Shape;5600;p58"/>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8"/>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4" name="Google Shape;5614;p58"/>
          <p:cNvGrpSpPr/>
          <p:nvPr/>
        </p:nvGrpSpPr>
        <p:grpSpPr>
          <a:xfrm>
            <a:off x="4028411" y="3710468"/>
            <a:ext cx="448268" cy="470890"/>
            <a:chOff x="-62884425" y="4111775"/>
            <a:chExt cx="317425" cy="316650"/>
          </a:xfrm>
        </p:grpSpPr>
        <p:sp>
          <p:nvSpPr>
            <p:cNvPr id="5615" name="Google Shape;5615;p58"/>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7" name="Google Shape;5617;p58"/>
          <p:cNvGrpSpPr/>
          <p:nvPr/>
        </p:nvGrpSpPr>
        <p:grpSpPr>
          <a:xfrm>
            <a:off x="2295551" y="4349561"/>
            <a:ext cx="446043" cy="462711"/>
            <a:chOff x="-60991775" y="3376900"/>
            <a:chExt cx="315850" cy="311150"/>
          </a:xfrm>
        </p:grpSpPr>
        <p:sp>
          <p:nvSpPr>
            <p:cNvPr id="5618" name="Google Shape;5618;p58"/>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8"/>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58"/>
          <p:cNvGrpSpPr/>
          <p:nvPr/>
        </p:nvGrpSpPr>
        <p:grpSpPr>
          <a:xfrm>
            <a:off x="2294986" y="4929094"/>
            <a:ext cx="447173" cy="461521"/>
            <a:chOff x="-60988625" y="3740800"/>
            <a:chExt cx="316650" cy="310350"/>
          </a:xfrm>
        </p:grpSpPr>
        <p:sp>
          <p:nvSpPr>
            <p:cNvPr id="5622" name="Google Shape;5622;p58"/>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58"/>
          <p:cNvGrpSpPr/>
          <p:nvPr/>
        </p:nvGrpSpPr>
        <p:grpSpPr>
          <a:xfrm>
            <a:off x="2294986" y="5514531"/>
            <a:ext cx="447173" cy="469403"/>
            <a:chOff x="-60987850" y="4100950"/>
            <a:chExt cx="316650" cy="315650"/>
          </a:xfrm>
        </p:grpSpPr>
        <p:sp>
          <p:nvSpPr>
            <p:cNvPr id="5626" name="Google Shape;5626;p58"/>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1" name="Google Shape;5631;p58"/>
          <p:cNvGrpSpPr/>
          <p:nvPr/>
        </p:nvGrpSpPr>
        <p:grpSpPr>
          <a:xfrm>
            <a:off x="4568449" y="4930310"/>
            <a:ext cx="450492" cy="459179"/>
            <a:chOff x="-59447250" y="3706150"/>
            <a:chExt cx="319000" cy="308775"/>
          </a:xfrm>
        </p:grpSpPr>
        <p:sp>
          <p:nvSpPr>
            <p:cNvPr id="5632" name="Google Shape;5632;p58"/>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8"/>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6" name="Google Shape;5636;p58"/>
          <p:cNvGrpSpPr/>
          <p:nvPr/>
        </p:nvGrpSpPr>
        <p:grpSpPr>
          <a:xfrm>
            <a:off x="1770494" y="2605649"/>
            <a:ext cx="449397" cy="468139"/>
            <a:chOff x="-64406125" y="3362225"/>
            <a:chExt cx="318225" cy="314800"/>
          </a:xfrm>
        </p:grpSpPr>
        <p:sp>
          <p:nvSpPr>
            <p:cNvPr id="5637" name="Google Shape;5637;p58"/>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39" name="Google Shape;5639;p58"/>
          <p:cNvSpPr/>
          <p:nvPr/>
        </p:nvSpPr>
        <p:spPr>
          <a:xfrm>
            <a:off x="1847794" y="3177870"/>
            <a:ext cx="294797" cy="472043"/>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0" name="Google Shape;5640;p58"/>
          <p:cNvGrpSpPr/>
          <p:nvPr/>
        </p:nvGrpSpPr>
        <p:grpSpPr>
          <a:xfrm>
            <a:off x="1771059" y="3724978"/>
            <a:ext cx="448268" cy="470890"/>
            <a:chOff x="-64410850" y="4094450"/>
            <a:chExt cx="317425" cy="316650"/>
          </a:xfrm>
        </p:grpSpPr>
        <p:sp>
          <p:nvSpPr>
            <p:cNvPr id="5641" name="Google Shape;5641;p58"/>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4" name="Google Shape;5644;p58"/>
          <p:cNvSpPr/>
          <p:nvPr/>
        </p:nvSpPr>
        <p:spPr>
          <a:xfrm>
            <a:off x="4598476" y="2593371"/>
            <a:ext cx="390438" cy="47230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45" name="Google Shape;5645;p58"/>
          <p:cNvGrpSpPr/>
          <p:nvPr/>
        </p:nvGrpSpPr>
        <p:grpSpPr>
          <a:xfrm>
            <a:off x="4570656" y="3157876"/>
            <a:ext cx="446079" cy="473493"/>
            <a:chOff x="-62516625" y="3743175"/>
            <a:chExt cx="315875" cy="318400"/>
          </a:xfrm>
        </p:grpSpPr>
        <p:sp>
          <p:nvSpPr>
            <p:cNvPr id="5646" name="Google Shape;5646;p58"/>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58"/>
          <p:cNvGrpSpPr/>
          <p:nvPr/>
        </p:nvGrpSpPr>
        <p:grpSpPr>
          <a:xfrm>
            <a:off x="4579006" y="3736232"/>
            <a:ext cx="429379" cy="419362"/>
            <a:chOff x="-62511900" y="4129100"/>
            <a:chExt cx="304050" cy="282000"/>
          </a:xfrm>
        </p:grpSpPr>
        <p:sp>
          <p:nvSpPr>
            <p:cNvPr id="5649" name="Google Shape;5649;p58"/>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8"/>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4" name="Google Shape;5654;p58"/>
          <p:cNvGrpSpPr/>
          <p:nvPr/>
        </p:nvGrpSpPr>
        <p:grpSpPr>
          <a:xfrm>
            <a:off x="2914892" y="4344904"/>
            <a:ext cx="379317" cy="472043"/>
            <a:chOff x="-60597975" y="3367475"/>
            <a:chExt cx="268600" cy="317425"/>
          </a:xfrm>
        </p:grpSpPr>
        <p:sp>
          <p:nvSpPr>
            <p:cNvPr id="5655" name="Google Shape;5655;p58"/>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8"/>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0" name="Google Shape;5660;p58"/>
          <p:cNvSpPr/>
          <p:nvPr/>
        </p:nvSpPr>
        <p:spPr>
          <a:xfrm>
            <a:off x="2879305" y="4930056"/>
            <a:ext cx="450492" cy="469143"/>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61" name="Google Shape;5661;p58"/>
          <p:cNvGrpSpPr/>
          <p:nvPr/>
        </p:nvGrpSpPr>
        <p:grpSpPr>
          <a:xfrm>
            <a:off x="2880964" y="5580558"/>
            <a:ext cx="447173" cy="337349"/>
            <a:chOff x="-60621600" y="4145650"/>
            <a:chExt cx="316650" cy="226850"/>
          </a:xfrm>
        </p:grpSpPr>
        <p:sp>
          <p:nvSpPr>
            <p:cNvPr id="5662" name="Google Shape;5662;p58"/>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5" name="Google Shape;5665;p58"/>
          <p:cNvGrpSpPr/>
          <p:nvPr/>
        </p:nvGrpSpPr>
        <p:grpSpPr>
          <a:xfrm>
            <a:off x="4574010" y="5514385"/>
            <a:ext cx="439371" cy="469738"/>
            <a:chOff x="-59400775" y="4084200"/>
            <a:chExt cx="311125" cy="315875"/>
          </a:xfrm>
        </p:grpSpPr>
        <p:sp>
          <p:nvSpPr>
            <p:cNvPr id="5666" name="Google Shape;5666;p58"/>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58"/>
          <p:cNvGrpSpPr/>
          <p:nvPr/>
        </p:nvGrpSpPr>
        <p:grpSpPr>
          <a:xfrm>
            <a:off x="2295551" y="2589787"/>
            <a:ext cx="446043" cy="470890"/>
            <a:chOff x="-64044600" y="3360375"/>
            <a:chExt cx="315850" cy="316650"/>
          </a:xfrm>
        </p:grpSpPr>
        <p:sp>
          <p:nvSpPr>
            <p:cNvPr id="5673" name="Google Shape;5673;p58"/>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6" name="Google Shape;5676;p58"/>
          <p:cNvGrpSpPr/>
          <p:nvPr/>
        </p:nvGrpSpPr>
        <p:grpSpPr>
          <a:xfrm>
            <a:off x="2327802" y="3158622"/>
            <a:ext cx="381541" cy="472043"/>
            <a:chOff x="-64022550" y="3727425"/>
            <a:chExt cx="270175" cy="317425"/>
          </a:xfrm>
        </p:grpSpPr>
        <p:sp>
          <p:nvSpPr>
            <p:cNvPr id="5677" name="Google Shape;5677;p58"/>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0" name="Google Shape;5680;p58"/>
          <p:cNvGrpSpPr/>
          <p:nvPr/>
        </p:nvGrpSpPr>
        <p:grpSpPr>
          <a:xfrm>
            <a:off x="2357264" y="3709896"/>
            <a:ext cx="322617" cy="472080"/>
            <a:chOff x="-64001300" y="4093650"/>
            <a:chExt cx="228450" cy="317450"/>
          </a:xfrm>
        </p:grpSpPr>
        <p:sp>
          <p:nvSpPr>
            <p:cNvPr id="5681" name="Google Shape;5681;p58"/>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5" name="Google Shape;5685;p58"/>
          <p:cNvGrpSpPr/>
          <p:nvPr/>
        </p:nvGrpSpPr>
        <p:grpSpPr>
          <a:xfrm>
            <a:off x="676327" y="4345393"/>
            <a:ext cx="439371" cy="471039"/>
            <a:chOff x="-62148800" y="3377700"/>
            <a:chExt cx="311125" cy="316750"/>
          </a:xfrm>
        </p:grpSpPr>
        <p:sp>
          <p:nvSpPr>
            <p:cNvPr id="5686" name="Google Shape;5686;p58"/>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58"/>
          <p:cNvGrpSpPr/>
          <p:nvPr/>
        </p:nvGrpSpPr>
        <p:grpSpPr>
          <a:xfrm>
            <a:off x="671324" y="4923806"/>
            <a:ext cx="449362" cy="472080"/>
            <a:chOff x="-62154300" y="3743950"/>
            <a:chExt cx="318200" cy="317450"/>
          </a:xfrm>
        </p:grpSpPr>
        <p:sp>
          <p:nvSpPr>
            <p:cNvPr id="5689" name="Google Shape;5689;p58"/>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1" name="Google Shape;5691;p58"/>
          <p:cNvGrpSpPr/>
          <p:nvPr/>
        </p:nvGrpSpPr>
        <p:grpSpPr>
          <a:xfrm>
            <a:off x="671316" y="5513773"/>
            <a:ext cx="449397" cy="470890"/>
            <a:chOff x="-62151950" y="4111775"/>
            <a:chExt cx="318225" cy="316650"/>
          </a:xfrm>
        </p:grpSpPr>
        <p:sp>
          <p:nvSpPr>
            <p:cNvPr id="5692" name="Google Shape;5692;p58"/>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6" name="Google Shape;5696;p58"/>
          <p:cNvGrpSpPr/>
          <p:nvPr/>
        </p:nvGrpSpPr>
        <p:grpSpPr>
          <a:xfrm>
            <a:off x="3484657" y="4344792"/>
            <a:ext cx="449362" cy="472266"/>
            <a:chOff x="-60254550" y="3367325"/>
            <a:chExt cx="318200" cy="317575"/>
          </a:xfrm>
        </p:grpSpPr>
        <p:sp>
          <p:nvSpPr>
            <p:cNvPr id="5697" name="Google Shape;5697;p58"/>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8"/>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1" name="Google Shape;5701;p58"/>
          <p:cNvGrpSpPr/>
          <p:nvPr/>
        </p:nvGrpSpPr>
        <p:grpSpPr>
          <a:xfrm>
            <a:off x="3485751" y="4924489"/>
            <a:ext cx="447173" cy="470742"/>
            <a:chOff x="-60255350" y="3733825"/>
            <a:chExt cx="316650" cy="316550"/>
          </a:xfrm>
        </p:grpSpPr>
        <p:sp>
          <p:nvSpPr>
            <p:cNvPr id="5702" name="Google Shape;5702;p58"/>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9" name="Google Shape;5709;p58"/>
          <p:cNvGrpSpPr/>
          <p:nvPr/>
        </p:nvGrpSpPr>
        <p:grpSpPr>
          <a:xfrm>
            <a:off x="3519680" y="5514363"/>
            <a:ext cx="379317" cy="469738"/>
            <a:chOff x="-60232500" y="4101525"/>
            <a:chExt cx="268600" cy="315875"/>
          </a:xfrm>
        </p:grpSpPr>
        <p:sp>
          <p:nvSpPr>
            <p:cNvPr id="5710" name="Google Shape;5710;p58"/>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2" name="Google Shape;5712;p58"/>
          <p:cNvSpPr/>
          <p:nvPr/>
        </p:nvSpPr>
        <p:spPr>
          <a:xfrm>
            <a:off x="2295003" y="6107821"/>
            <a:ext cx="447138" cy="47208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3" name="Google Shape;5713;p58"/>
          <p:cNvGrpSpPr/>
          <p:nvPr/>
        </p:nvGrpSpPr>
        <p:grpSpPr>
          <a:xfrm>
            <a:off x="2879852" y="2589787"/>
            <a:ext cx="449397" cy="470890"/>
            <a:chOff x="-63679950" y="3360375"/>
            <a:chExt cx="318225" cy="316650"/>
          </a:xfrm>
        </p:grpSpPr>
        <p:sp>
          <p:nvSpPr>
            <p:cNvPr id="5714" name="Google Shape;5714;p58"/>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8"/>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8"/>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18" name="Google Shape;5718;p58"/>
          <p:cNvSpPr/>
          <p:nvPr/>
        </p:nvSpPr>
        <p:spPr>
          <a:xfrm>
            <a:off x="2878740" y="3163084"/>
            <a:ext cx="451622" cy="472638"/>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19" name="Google Shape;5719;p58"/>
          <p:cNvGrpSpPr/>
          <p:nvPr/>
        </p:nvGrpSpPr>
        <p:grpSpPr>
          <a:xfrm>
            <a:off x="2878175" y="3709747"/>
            <a:ext cx="452751" cy="472377"/>
            <a:chOff x="-63679950" y="4093450"/>
            <a:chExt cx="320600" cy="317650"/>
          </a:xfrm>
        </p:grpSpPr>
        <p:sp>
          <p:nvSpPr>
            <p:cNvPr id="5720" name="Google Shape;5720;p58"/>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58"/>
          <p:cNvGrpSpPr/>
          <p:nvPr/>
        </p:nvGrpSpPr>
        <p:grpSpPr>
          <a:xfrm>
            <a:off x="1233699" y="4344872"/>
            <a:ext cx="447173" cy="472080"/>
            <a:chOff x="-61784125" y="3377700"/>
            <a:chExt cx="316650" cy="317450"/>
          </a:xfrm>
        </p:grpSpPr>
        <p:sp>
          <p:nvSpPr>
            <p:cNvPr id="5724" name="Google Shape;5724;p58"/>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8"/>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8"/>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1" name="Google Shape;5731;p58"/>
          <p:cNvGrpSpPr/>
          <p:nvPr/>
        </p:nvGrpSpPr>
        <p:grpSpPr>
          <a:xfrm>
            <a:off x="1233699" y="4923806"/>
            <a:ext cx="447173" cy="472080"/>
            <a:chOff x="-61783350" y="3743950"/>
            <a:chExt cx="316650" cy="317450"/>
          </a:xfrm>
        </p:grpSpPr>
        <p:sp>
          <p:nvSpPr>
            <p:cNvPr id="5732" name="Google Shape;5732;p58"/>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4" name="Google Shape;5734;p58"/>
          <p:cNvSpPr/>
          <p:nvPr/>
        </p:nvSpPr>
        <p:spPr>
          <a:xfrm>
            <a:off x="1233699" y="5518819"/>
            <a:ext cx="447173" cy="471299"/>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4028959" y="4361874"/>
            <a:ext cx="447173" cy="446725"/>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4027846" y="4980178"/>
            <a:ext cx="449397" cy="368987"/>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7" name="Google Shape;5737;p58"/>
          <p:cNvGrpSpPr/>
          <p:nvPr/>
        </p:nvGrpSpPr>
        <p:grpSpPr>
          <a:xfrm>
            <a:off x="4027282" y="5514883"/>
            <a:ext cx="450527" cy="468697"/>
            <a:chOff x="-59869425" y="4102225"/>
            <a:chExt cx="319025" cy="315175"/>
          </a:xfrm>
        </p:grpSpPr>
        <p:sp>
          <p:nvSpPr>
            <p:cNvPr id="5738" name="Google Shape;5738;p58"/>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8"/>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58"/>
          <p:cNvGrpSpPr/>
          <p:nvPr/>
        </p:nvGrpSpPr>
        <p:grpSpPr>
          <a:xfrm>
            <a:off x="2880964" y="6118484"/>
            <a:ext cx="447173" cy="469738"/>
            <a:chOff x="-59029025" y="3711650"/>
            <a:chExt cx="316650" cy="315875"/>
          </a:xfrm>
        </p:grpSpPr>
        <p:sp>
          <p:nvSpPr>
            <p:cNvPr id="5743" name="Google Shape;5743;p58"/>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8"/>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0" name="Google Shape;5750;p58"/>
          <p:cNvGrpSpPr/>
          <p:nvPr/>
        </p:nvGrpSpPr>
        <p:grpSpPr>
          <a:xfrm>
            <a:off x="5799413" y="2613105"/>
            <a:ext cx="427599" cy="449698"/>
            <a:chOff x="581525" y="3254850"/>
            <a:chExt cx="297750" cy="294575"/>
          </a:xfrm>
        </p:grpSpPr>
        <p:sp>
          <p:nvSpPr>
            <p:cNvPr id="5751" name="Google Shape;5751;p58"/>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4" name="Google Shape;5754;p58"/>
          <p:cNvGrpSpPr/>
          <p:nvPr/>
        </p:nvGrpSpPr>
        <p:grpSpPr>
          <a:xfrm>
            <a:off x="5798282" y="3179959"/>
            <a:ext cx="429861" cy="453973"/>
            <a:chOff x="580725" y="3617925"/>
            <a:chExt cx="299325" cy="297375"/>
          </a:xfrm>
        </p:grpSpPr>
        <p:sp>
          <p:nvSpPr>
            <p:cNvPr id="5755" name="Google Shape;5755;p58"/>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0" name="Google Shape;5760;p58"/>
          <p:cNvGrpSpPr/>
          <p:nvPr/>
        </p:nvGrpSpPr>
        <p:grpSpPr>
          <a:xfrm>
            <a:off x="5800542" y="3757440"/>
            <a:ext cx="425337" cy="452141"/>
            <a:chOff x="583100" y="3982600"/>
            <a:chExt cx="296175" cy="296175"/>
          </a:xfrm>
        </p:grpSpPr>
        <p:sp>
          <p:nvSpPr>
            <p:cNvPr id="5761" name="Google Shape;5761;p58"/>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58"/>
          <p:cNvGrpSpPr/>
          <p:nvPr/>
        </p:nvGrpSpPr>
        <p:grpSpPr>
          <a:xfrm>
            <a:off x="8513238" y="2612614"/>
            <a:ext cx="373278" cy="450347"/>
            <a:chOff x="2423775" y="3226875"/>
            <a:chExt cx="259925" cy="295000"/>
          </a:xfrm>
        </p:grpSpPr>
        <p:sp>
          <p:nvSpPr>
            <p:cNvPr id="5769" name="Google Shape;5769;p58"/>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2" name="Google Shape;5772;p58"/>
          <p:cNvGrpSpPr/>
          <p:nvPr/>
        </p:nvGrpSpPr>
        <p:grpSpPr>
          <a:xfrm>
            <a:off x="8485520" y="3182506"/>
            <a:ext cx="428712" cy="448553"/>
            <a:chOff x="2404875" y="3592725"/>
            <a:chExt cx="298525" cy="293825"/>
          </a:xfrm>
        </p:grpSpPr>
        <p:sp>
          <p:nvSpPr>
            <p:cNvPr id="5773" name="Google Shape;5773;p58"/>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6" name="Google Shape;5776;p58"/>
          <p:cNvGrpSpPr/>
          <p:nvPr/>
        </p:nvGrpSpPr>
        <p:grpSpPr>
          <a:xfrm>
            <a:off x="8486653" y="3757887"/>
            <a:ext cx="426450" cy="450919"/>
            <a:chOff x="2404875" y="3955825"/>
            <a:chExt cx="296950" cy="295375"/>
          </a:xfrm>
        </p:grpSpPr>
        <p:sp>
          <p:nvSpPr>
            <p:cNvPr id="5777" name="Google Shape;5777;p58"/>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1" name="Google Shape;5781;p58"/>
          <p:cNvGrpSpPr/>
          <p:nvPr/>
        </p:nvGrpSpPr>
        <p:grpSpPr>
          <a:xfrm>
            <a:off x="6892064" y="4350669"/>
            <a:ext cx="424224" cy="452141"/>
            <a:chOff x="4263650" y="3235150"/>
            <a:chExt cx="295400" cy="296175"/>
          </a:xfrm>
        </p:grpSpPr>
        <p:sp>
          <p:nvSpPr>
            <p:cNvPr id="5782" name="Google Shape;5782;p58"/>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8"/>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7" name="Google Shape;5787;p58"/>
          <p:cNvGrpSpPr/>
          <p:nvPr/>
        </p:nvGrpSpPr>
        <p:grpSpPr>
          <a:xfrm>
            <a:off x="6889234" y="4943607"/>
            <a:ext cx="429861" cy="423288"/>
            <a:chOff x="4266025" y="3609275"/>
            <a:chExt cx="299325" cy="277275"/>
          </a:xfrm>
        </p:grpSpPr>
        <p:sp>
          <p:nvSpPr>
            <p:cNvPr id="5788" name="Google Shape;5788;p58"/>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0" name="Google Shape;5790;p58"/>
          <p:cNvGrpSpPr/>
          <p:nvPr/>
        </p:nvGrpSpPr>
        <p:grpSpPr>
          <a:xfrm>
            <a:off x="6889798" y="5544434"/>
            <a:ext cx="428748" cy="450919"/>
            <a:chOff x="4263650" y="3963700"/>
            <a:chExt cx="298550" cy="295375"/>
          </a:xfrm>
        </p:grpSpPr>
        <p:sp>
          <p:nvSpPr>
            <p:cNvPr id="5791" name="Google Shape;5791;p58"/>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8" name="Google Shape;5798;p58"/>
          <p:cNvGrpSpPr/>
          <p:nvPr/>
        </p:nvGrpSpPr>
        <p:grpSpPr>
          <a:xfrm>
            <a:off x="9657988" y="4350526"/>
            <a:ext cx="274905" cy="452141"/>
            <a:chOff x="6164975" y="3211525"/>
            <a:chExt cx="191425" cy="296175"/>
          </a:xfrm>
        </p:grpSpPr>
        <p:sp>
          <p:nvSpPr>
            <p:cNvPr id="5799" name="Google Shape;5799;p58"/>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58"/>
          <p:cNvGrpSpPr/>
          <p:nvPr/>
        </p:nvGrpSpPr>
        <p:grpSpPr>
          <a:xfrm>
            <a:off x="6339080" y="2611899"/>
            <a:ext cx="428748" cy="452103"/>
            <a:chOff x="946175" y="3253275"/>
            <a:chExt cx="298550" cy="296150"/>
          </a:xfrm>
        </p:grpSpPr>
        <p:sp>
          <p:nvSpPr>
            <p:cNvPr id="5807" name="Google Shape;5807;p58"/>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8"/>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58"/>
          <p:cNvGrpSpPr/>
          <p:nvPr/>
        </p:nvGrpSpPr>
        <p:grpSpPr>
          <a:xfrm>
            <a:off x="6340213" y="3182667"/>
            <a:ext cx="426486" cy="448553"/>
            <a:chOff x="946175" y="3619500"/>
            <a:chExt cx="296975" cy="293825"/>
          </a:xfrm>
        </p:grpSpPr>
        <p:sp>
          <p:nvSpPr>
            <p:cNvPr id="5813" name="Google Shape;5813;p58"/>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9" name="Google Shape;5819;p58"/>
          <p:cNvGrpSpPr/>
          <p:nvPr/>
        </p:nvGrpSpPr>
        <p:grpSpPr>
          <a:xfrm>
            <a:off x="6339659" y="3756846"/>
            <a:ext cx="427599" cy="453324"/>
            <a:chOff x="944600" y="3981825"/>
            <a:chExt cx="297750" cy="296950"/>
          </a:xfrm>
        </p:grpSpPr>
        <p:sp>
          <p:nvSpPr>
            <p:cNvPr id="5820" name="Google Shape;5820;p58"/>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58"/>
          <p:cNvGrpSpPr/>
          <p:nvPr/>
        </p:nvGrpSpPr>
        <p:grpSpPr>
          <a:xfrm>
            <a:off x="9033316" y="2612331"/>
            <a:ext cx="425337" cy="450919"/>
            <a:chOff x="2768750" y="3227275"/>
            <a:chExt cx="296175" cy="295375"/>
          </a:xfrm>
        </p:grpSpPr>
        <p:sp>
          <p:nvSpPr>
            <p:cNvPr id="5825" name="Google Shape;5825;p58"/>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3" name="Google Shape;5833;p58"/>
          <p:cNvGrpSpPr/>
          <p:nvPr/>
        </p:nvGrpSpPr>
        <p:grpSpPr>
          <a:xfrm>
            <a:off x="9058772" y="3181683"/>
            <a:ext cx="374427" cy="450194"/>
            <a:chOff x="2786075" y="3591800"/>
            <a:chExt cx="260725" cy="294900"/>
          </a:xfrm>
        </p:grpSpPr>
        <p:sp>
          <p:nvSpPr>
            <p:cNvPr id="5834" name="Google Shape;5834;p58"/>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58"/>
          <p:cNvGrpSpPr/>
          <p:nvPr/>
        </p:nvGrpSpPr>
        <p:grpSpPr>
          <a:xfrm>
            <a:off x="9107979" y="3757274"/>
            <a:ext cx="276018" cy="452141"/>
            <a:chOff x="2819150" y="3955025"/>
            <a:chExt cx="192200" cy="296175"/>
          </a:xfrm>
        </p:grpSpPr>
        <p:sp>
          <p:nvSpPr>
            <p:cNvPr id="5840" name="Google Shape;5840;p58"/>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4" name="Google Shape;5844;p58"/>
          <p:cNvGrpSpPr/>
          <p:nvPr/>
        </p:nvGrpSpPr>
        <p:grpSpPr>
          <a:xfrm>
            <a:off x="7428062" y="4351866"/>
            <a:ext cx="424188" cy="449736"/>
            <a:chOff x="4629125" y="3235150"/>
            <a:chExt cx="295375" cy="294600"/>
          </a:xfrm>
        </p:grpSpPr>
        <p:sp>
          <p:nvSpPr>
            <p:cNvPr id="5845" name="Google Shape;5845;p58"/>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0" name="Google Shape;5850;p58"/>
          <p:cNvGrpSpPr/>
          <p:nvPr/>
        </p:nvGrpSpPr>
        <p:grpSpPr>
          <a:xfrm>
            <a:off x="7428046" y="4929789"/>
            <a:ext cx="424224" cy="450919"/>
            <a:chOff x="4628325" y="3599825"/>
            <a:chExt cx="295400" cy="295375"/>
          </a:xfrm>
        </p:grpSpPr>
        <p:sp>
          <p:nvSpPr>
            <p:cNvPr id="5851" name="Google Shape;5851;p58"/>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3" name="Google Shape;5863;p58"/>
          <p:cNvGrpSpPr/>
          <p:nvPr/>
        </p:nvGrpSpPr>
        <p:grpSpPr>
          <a:xfrm>
            <a:off x="7453502" y="5543821"/>
            <a:ext cx="373314" cy="452141"/>
            <a:chOff x="4645650" y="3962900"/>
            <a:chExt cx="259950" cy="296175"/>
          </a:xfrm>
        </p:grpSpPr>
        <p:sp>
          <p:nvSpPr>
            <p:cNvPr id="5864" name="Google Shape;5864;p58"/>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0" name="Google Shape;5870;p58"/>
          <p:cNvGrpSpPr/>
          <p:nvPr/>
        </p:nvGrpSpPr>
        <p:grpSpPr>
          <a:xfrm>
            <a:off x="9583265" y="4930292"/>
            <a:ext cx="424188" cy="449698"/>
            <a:chOff x="6143725" y="3582500"/>
            <a:chExt cx="295375" cy="294575"/>
          </a:xfrm>
        </p:grpSpPr>
        <p:sp>
          <p:nvSpPr>
            <p:cNvPr id="5871" name="Google Shape;5871;p58"/>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8"/>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8" name="Google Shape;5878;p58"/>
          <p:cNvGrpSpPr/>
          <p:nvPr/>
        </p:nvGrpSpPr>
        <p:grpSpPr>
          <a:xfrm>
            <a:off x="6880208" y="2611899"/>
            <a:ext cx="426450" cy="452103"/>
            <a:chOff x="1310075" y="3253275"/>
            <a:chExt cx="296950" cy="296150"/>
          </a:xfrm>
        </p:grpSpPr>
        <p:sp>
          <p:nvSpPr>
            <p:cNvPr id="5879" name="Google Shape;5879;p58"/>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2" name="Google Shape;5882;p58"/>
          <p:cNvSpPr/>
          <p:nvPr/>
        </p:nvSpPr>
        <p:spPr>
          <a:xfrm>
            <a:off x="6885389" y="3160905"/>
            <a:ext cx="423075" cy="448515"/>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58"/>
          <p:cNvGrpSpPr/>
          <p:nvPr/>
        </p:nvGrpSpPr>
        <p:grpSpPr>
          <a:xfrm>
            <a:off x="6879632" y="3756399"/>
            <a:ext cx="427599" cy="454202"/>
            <a:chOff x="1310075" y="3980250"/>
            <a:chExt cx="297750" cy="297525"/>
          </a:xfrm>
        </p:grpSpPr>
        <p:sp>
          <p:nvSpPr>
            <p:cNvPr id="5884" name="Google Shape;5884;p58"/>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8" name="Google Shape;5888;p58"/>
          <p:cNvGrpSpPr/>
          <p:nvPr/>
        </p:nvGrpSpPr>
        <p:grpSpPr>
          <a:xfrm>
            <a:off x="9631447" y="2612331"/>
            <a:ext cx="323553" cy="450919"/>
            <a:chOff x="3167275" y="3227275"/>
            <a:chExt cx="225300" cy="295375"/>
          </a:xfrm>
        </p:grpSpPr>
        <p:sp>
          <p:nvSpPr>
            <p:cNvPr id="5889" name="Google Shape;5889;p58"/>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94" name="Google Shape;5894;p58"/>
          <p:cNvSpPr/>
          <p:nvPr/>
        </p:nvSpPr>
        <p:spPr>
          <a:xfrm>
            <a:off x="9578127" y="3158662"/>
            <a:ext cx="446843" cy="453019"/>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5" name="Google Shape;5895;p58"/>
          <p:cNvGrpSpPr/>
          <p:nvPr/>
        </p:nvGrpSpPr>
        <p:grpSpPr>
          <a:xfrm>
            <a:off x="9579418" y="3757863"/>
            <a:ext cx="427599" cy="450958"/>
            <a:chOff x="3133425" y="3955025"/>
            <a:chExt cx="297750" cy="295400"/>
          </a:xfrm>
        </p:grpSpPr>
        <p:sp>
          <p:nvSpPr>
            <p:cNvPr id="5896" name="Google Shape;5896;p58"/>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8"/>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58"/>
          <p:cNvGrpSpPr/>
          <p:nvPr/>
        </p:nvGrpSpPr>
        <p:grpSpPr>
          <a:xfrm>
            <a:off x="7968026" y="4349868"/>
            <a:ext cx="425337" cy="453744"/>
            <a:chOff x="4991425" y="3234750"/>
            <a:chExt cx="296175" cy="297225"/>
          </a:xfrm>
        </p:grpSpPr>
        <p:sp>
          <p:nvSpPr>
            <p:cNvPr id="5900" name="Google Shape;5900;p58"/>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58"/>
          <p:cNvGrpSpPr/>
          <p:nvPr/>
        </p:nvGrpSpPr>
        <p:grpSpPr>
          <a:xfrm>
            <a:off x="7968026" y="4956237"/>
            <a:ext cx="425337" cy="398023"/>
            <a:chOff x="4991425" y="3617150"/>
            <a:chExt cx="296175" cy="260725"/>
          </a:xfrm>
        </p:grpSpPr>
        <p:sp>
          <p:nvSpPr>
            <p:cNvPr id="5907" name="Google Shape;5907;p58"/>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4" name="Google Shape;5914;p58"/>
          <p:cNvGrpSpPr/>
          <p:nvPr/>
        </p:nvGrpSpPr>
        <p:grpSpPr>
          <a:xfrm>
            <a:off x="8061911" y="5544410"/>
            <a:ext cx="237567" cy="450958"/>
            <a:chOff x="5056800" y="3962900"/>
            <a:chExt cx="165425" cy="295400"/>
          </a:xfrm>
        </p:grpSpPr>
        <p:sp>
          <p:nvSpPr>
            <p:cNvPr id="5915" name="Google Shape;5915;p58"/>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8" name="Google Shape;5918;p58"/>
          <p:cNvGrpSpPr/>
          <p:nvPr/>
        </p:nvGrpSpPr>
        <p:grpSpPr>
          <a:xfrm>
            <a:off x="9582065" y="5544273"/>
            <a:ext cx="426450" cy="450919"/>
            <a:chOff x="6168925" y="3936925"/>
            <a:chExt cx="296950" cy="295375"/>
          </a:xfrm>
        </p:grpSpPr>
        <p:sp>
          <p:nvSpPr>
            <p:cNvPr id="5919" name="Google Shape;5919;p58"/>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5" name="Google Shape;5925;p58"/>
          <p:cNvGrpSpPr/>
          <p:nvPr/>
        </p:nvGrpSpPr>
        <p:grpSpPr>
          <a:xfrm>
            <a:off x="7419608" y="2612492"/>
            <a:ext cx="423039" cy="450919"/>
            <a:chOff x="1674750" y="3254050"/>
            <a:chExt cx="294575" cy="295375"/>
          </a:xfrm>
        </p:grpSpPr>
        <p:sp>
          <p:nvSpPr>
            <p:cNvPr id="5926" name="Google Shape;5926;p58"/>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9" name="Google Shape;5929;p58"/>
          <p:cNvGrpSpPr/>
          <p:nvPr/>
        </p:nvGrpSpPr>
        <p:grpSpPr>
          <a:xfrm>
            <a:off x="7437127" y="3181484"/>
            <a:ext cx="387998" cy="450919"/>
            <a:chOff x="1687350" y="3618725"/>
            <a:chExt cx="270175" cy="295375"/>
          </a:xfrm>
        </p:grpSpPr>
        <p:sp>
          <p:nvSpPr>
            <p:cNvPr id="5930" name="Google Shape;5930;p58"/>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58"/>
          <p:cNvGrpSpPr/>
          <p:nvPr/>
        </p:nvGrpSpPr>
        <p:grpSpPr>
          <a:xfrm>
            <a:off x="7417330" y="3758048"/>
            <a:ext cx="427599" cy="450919"/>
            <a:chOff x="1672375" y="3982600"/>
            <a:chExt cx="297750" cy="295375"/>
          </a:xfrm>
        </p:grpSpPr>
        <p:sp>
          <p:nvSpPr>
            <p:cNvPr id="5934" name="Google Shape;5934;p58"/>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7" name="Google Shape;5937;p58"/>
          <p:cNvGrpSpPr/>
          <p:nvPr/>
        </p:nvGrpSpPr>
        <p:grpSpPr>
          <a:xfrm>
            <a:off x="5820410" y="4350621"/>
            <a:ext cx="425337" cy="452141"/>
            <a:chOff x="3497300" y="3227275"/>
            <a:chExt cx="296175" cy="296175"/>
          </a:xfrm>
        </p:grpSpPr>
        <p:sp>
          <p:nvSpPr>
            <p:cNvPr id="5938" name="Google Shape;5938;p58"/>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6" name="Google Shape;5946;p58"/>
          <p:cNvGrpSpPr/>
          <p:nvPr/>
        </p:nvGrpSpPr>
        <p:grpSpPr>
          <a:xfrm>
            <a:off x="5820985" y="4930939"/>
            <a:ext cx="424188" cy="448515"/>
            <a:chOff x="3497300" y="3591950"/>
            <a:chExt cx="295375" cy="293800"/>
          </a:xfrm>
        </p:grpSpPr>
        <p:sp>
          <p:nvSpPr>
            <p:cNvPr id="5947" name="Google Shape;5947;p58"/>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8"/>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58"/>
          <p:cNvGrpSpPr/>
          <p:nvPr/>
        </p:nvGrpSpPr>
        <p:grpSpPr>
          <a:xfrm>
            <a:off x="5820985" y="5544363"/>
            <a:ext cx="424188" cy="450958"/>
            <a:chOff x="3497300" y="3955025"/>
            <a:chExt cx="295375" cy="295400"/>
          </a:xfrm>
        </p:grpSpPr>
        <p:sp>
          <p:nvSpPr>
            <p:cNvPr id="5956" name="Google Shape;5956;p58"/>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8"/>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9" name="Google Shape;5959;p58"/>
          <p:cNvGrpSpPr/>
          <p:nvPr/>
        </p:nvGrpSpPr>
        <p:grpSpPr>
          <a:xfrm>
            <a:off x="8523822" y="4351600"/>
            <a:ext cx="398195" cy="450271"/>
            <a:chOff x="5364750" y="3235150"/>
            <a:chExt cx="277275" cy="294950"/>
          </a:xfrm>
        </p:grpSpPr>
        <p:sp>
          <p:nvSpPr>
            <p:cNvPr id="5960" name="Google Shape;5960;p58"/>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58"/>
          <p:cNvGrpSpPr/>
          <p:nvPr/>
        </p:nvGrpSpPr>
        <p:grpSpPr>
          <a:xfrm>
            <a:off x="8509676" y="4927973"/>
            <a:ext cx="426486" cy="454545"/>
            <a:chOff x="5355300" y="3598250"/>
            <a:chExt cx="296975" cy="297750"/>
          </a:xfrm>
        </p:grpSpPr>
        <p:sp>
          <p:nvSpPr>
            <p:cNvPr id="5969" name="Google Shape;5969;p58"/>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8"/>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8"/>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8"/>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8"/>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7" name="Google Shape;5977;p58"/>
          <p:cNvGrpSpPr/>
          <p:nvPr/>
        </p:nvGrpSpPr>
        <p:grpSpPr>
          <a:xfrm>
            <a:off x="8514775" y="5623779"/>
            <a:ext cx="416289" cy="292229"/>
            <a:chOff x="5358450" y="4015675"/>
            <a:chExt cx="289875" cy="191425"/>
          </a:xfrm>
        </p:grpSpPr>
        <p:sp>
          <p:nvSpPr>
            <p:cNvPr id="5978" name="Google Shape;5978;p58"/>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58"/>
          <p:cNvGrpSpPr/>
          <p:nvPr/>
        </p:nvGrpSpPr>
        <p:grpSpPr>
          <a:xfrm>
            <a:off x="7448403" y="6110946"/>
            <a:ext cx="426486" cy="420349"/>
            <a:chOff x="6543825" y="3202075"/>
            <a:chExt cx="296975" cy="275350"/>
          </a:xfrm>
        </p:grpSpPr>
        <p:sp>
          <p:nvSpPr>
            <p:cNvPr id="5983" name="Google Shape;5983;p58"/>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8"/>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58"/>
          <p:cNvGrpSpPr/>
          <p:nvPr/>
        </p:nvGrpSpPr>
        <p:grpSpPr>
          <a:xfrm>
            <a:off x="7955654" y="2611884"/>
            <a:ext cx="425337" cy="452141"/>
            <a:chOff x="2037825" y="3254050"/>
            <a:chExt cx="296175" cy="296175"/>
          </a:xfrm>
        </p:grpSpPr>
        <p:sp>
          <p:nvSpPr>
            <p:cNvPr id="5991" name="Google Shape;5991;p58"/>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8"/>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8"/>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7" name="Google Shape;5997;p58"/>
          <p:cNvGrpSpPr/>
          <p:nvPr/>
        </p:nvGrpSpPr>
        <p:grpSpPr>
          <a:xfrm>
            <a:off x="7953396" y="3181612"/>
            <a:ext cx="429861" cy="450652"/>
            <a:chOff x="2034675" y="3617925"/>
            <a:chExt cx="299325" cy="295200"/>
          </a:xfrm>
        </p:grpSpPr>
        <p:sp>
          <p:nvSpPr>
            <p:cNvPr id="5998" name="Google Shape;5998;p58"/>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8"/>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3" name="Google Shape;6003;p58"/>
          <p:cNvGrpSpPr/>
          <p:nvPr/>
        </p:nvGrpSpPr>
        <p:grpSpPr>
          <a:xfrm>
            <a:off x="7955654" y="3758043"/>
            <a:ext cx="425337" cy="450919"/>
            <a:chOff x="2037825" y="3981825"/>
            <a:chExt cx="296175" cy="295375"/>
          </a:xfrm>
        </p:grpSpPr>
        <p:sp>
          <p:nvSpPr>
            <p:cNvPr id="6004" name="Google Shape;6004;p58"/>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7" name="Google Shape;6007;p58"/>
          <p:cNvGrpSpPr/>
          <p:nvPr/>
        </p:nvGrpSpPr>
        <p:grpSpPr>
          <a:xfrm>
            <a:off x="6350251" y="4392104"/>
            <a:ext cx="425337" cy="369170"/>
            <a:chOff x="3860400" y="3254050"/>
            <a:chExt cx="296175" cy="241825"/>
          </a:xfrm>
        </p:grpSpPr>
        <p:sp>
          <p:nvSpPr>
            <p:cNvPr id="6008" name="Google Shape;6008;p58"/>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8"/>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5" name="Google Shape;6015;p58"/>
          <p:cNvGrpSpPr/>
          <p:nvPr/>
        </p:nvGrpSpPr>
        <p:grpSpPr>
          <a:xfrm>
            <a:off x="6349678" y="4929133"/>
            <a:ext cx="426486" cy="452141"/>
            <a:chOff x="3859600" y="3591950"/>
            <a:chExt cx="296975" cy="296175"/>
          </a:xfrm>
        </p:grpSpPr>
        <p:sp>
          <p:nvSpPr>
            <p:cNvPr id="6016" name="Google Shape;6016;p58"/>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58"/>
          <p:cNvGrpSpPr/>
          <p:nvPr/>
        </p:nvGrpSpPr>
        <p:grpSpPr>
          <a:xfrm>
            <a:off x="6350251" y="5543774"/>
            <a:ext cx="425337" cy="452141"/>
            <a:chOff x="3860400" y="3955025"/>
            <a:chExt cx="296175" cy="296175"/>
          </a:xfrm>
        </p:grpSpPr>
        <p:sp>
          <p:nvSpPr>
            <p:cNvPr id="6020" name="Google Shape;6020;p58"/>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5" name="Google Shape;6025;p58"/>
          <p:cNvGrpSpPr/>
          <p:nvPr/>
        </p:nvGrpSpPr>
        <p:grpSpPr>
          <a:xfrm>
            <a:off x="9041728" y="4351282"/>
            <a:ext cx="432122" cy="450919"/>
            <a:chOff x="5716825" y="3235950"/>
            <a:chExt cx="300900" cy="295375"/>
          </a:xfrm>
        </p:grpSpPr>
        <p:sp>
          <p:nvSpPr>
            <p:cNvPr id="6026" name="Google Shape;6026;p58"/>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0" name="Google Shape;6030;p58"/>
          <p:cNvGrpSpPr/>
          <p:nvPr/>
        </p:nvGrpSpPr>
        <p:grpSpPr>
          <a:xfrm>
            <a:off x="9057561" y="4943607"/>
            <a:ext cx="400456" cy="423288"/>
            <a:chOff x="5727850" y="3609275"/>
            <a:chExt cx="278850" cy="277275"/>
          </a:xfrm>
        </p:grpSpPr>
        <p:sp>
          <p:nvSpPr>
            <p:cNvPr id="6031" name="Google Shape;6031;p58"/>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6" name="Google Shape;6036;p58"/>
          <p:cNvGrpSpPr/>
          <p:nvPr/>
        </p:nvGrpSpPr>
        <p:grpSpPr>
          <a:xfrm>
            <a:off x="9071152" y="5544434"/>
            <a:ext cx="373278" cy="450919"/>
            <a:chOff x="5736525" y="3963700"/>
            <a:chExt cx="259925" cy="295375"/>
          </a:xfrm>
        </p:grpSpPr>
        <p:sp>
          <p:nvSpPr>
            <p:cNvPr id="6037" name="Google Shape;6037;p58"/>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4" name="Google Shape;6044;p58"/>
          <p:cNvGrpSpPr/>
          <p:nvPr/>
        </p:nvGrpSpPr>
        <p:grpSpPr>
          <a:xfrm>
            <a:off x="7963268" y="6120280"/>
            <a:ext cx="426486" cy="452141"/>
            <a:chOff x="6553275" y="3604550"/>
            <a:chExt cx="296975" cy="296175"/>
          </a:xfrm>
        </p:grpSpPr>
        <p:sp>
          <p:nvSpPr>
            <p:cNvPr id="6045" name="Google Shape;6045;p58"/>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54" name="Shape 6054"/>
        <p:cNvGrpSpPr/>
        <p:nvPr/>
      </p:nvGrpSpPr>
      <p:grpSpPr>
        <a:xfrm>
          <a:off x="0" y="0"/>
          <a:ext cx="0" cy="0"/>
          <a:chOff x="0" y="0"/>
          <a:chExt cx="0" cy="0"/>
        </a:xfrm>
      </p:grpSpPr>
      <p:sp>
        <p:nvSpPr>
          <p:cNvPr id="6055" name="Google Shape;6055;p59"/>
          <p:cNvSpPr txBox="1"/>
          <p:nvPr/>
        </p:nvSpPr>
        <p:spPr>
          <a:xfrm>
            <a:off x="993518"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Help &amp; Support Icons</a:t>
            </a:r>
            <a:endParaRPr sz="3000">
              <a:solidFill>
                <a:srgbClr val="FFFFFF"/>
              </a:solidFill>
            </a:endParaRPr>
          </a:p>
        </p:txBody>
      </p:sp>
      <p:sp>
        <p:nvSpPr>
          <p:cNvPr id="6056" name="Google Shape;6056;p59"/>
          <p:cNvSpPr txBox="1"/>
          <p:nvPr/>
        </p:nvSpPr>
        <p:spPr>
          <a:xfrm>
            <a:off x="5680885" y="1052370"/>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Avatar Icons</a:t>
            </a:r>
            <a:endParaRPr sz="3000">
              <a:solidFill>
                <a:srgbClr val="FFFFFF"/>
              </a:solidFill>
            </a:endParaRPr>
          </a:p>
        </p:txBody>
      </p:sp>
      <p:grpSp>
        <p:nvGrpSpPr>
          <p:cNvPr id="6057" name="Google Shape;6057;p59"/>
          <p:cNvGrpSpPr/>
          <p:nvPr/>
        </p:nvGrpSpPr>
        <p:grpSpPr>
          <a:xfrm>
            <a:off x="723274" y="2582584"/>
            <a:ext cx="367140" cy="440498"/>
            <a:chOff x="-35814600" y="3202075"/>
            <a:chExt cx="242625" cy="291450"/>
          </a:xfrm>
        </p:grpSpPr>
        <p:sp>
          <p:nvSpPr>
            <p:cNvPr id="6058" name="Google Shape;6058;p59"/>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9"/>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9"/>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9"/>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9"/>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9"/>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9"/>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5" name="Google Shape;6065;p59"/>
          <p:cNvGrpSpPr/>
          <p:nvPr/>
        </p:nvGrpSpPr>
        <p:grpSpPr>
          <a:xfrm>
            <a:off x="686334" y="3131788"/>
            <a:ext cx="441022" cy="440800"/>
            <a:chOff x="-35839800" y="3561025"/>
            <a:chExt cx="291450" cy="291650"/>
          </a:xfrm>
        </p:grpSpPr>
        <p:sp>
          <p:nvSpPr>
            <p:cNvPr id="6066" name="Google Shape;6066;p59"/>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9"/>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9"/>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9"/>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9"/>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9"/>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9"/>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73" name="Google Shape;6073;p59"/>
          <p:cNvSpPr/>
          <p:nvPr/>
        </p:nvSpPr>
        <p:spPr>
          <a:xfrm>
            <a:off x="667491" y="3673165"/>
            <a:ext cx="443405" cy="440498"/>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4" name="Google Shape;6074;p59"/>
          <p:cNvGrpSpPr/>
          <p:nvPr/>
        </p:nvGrpSpPr>
        <p:grpSpPr>
          <a:xfrm>
            <a:off x="3476723" y="2582591"/>
            <a:ext cx="441022" cy="440498"/>
            <a:chOff x="-34003850" y="3227275"/>
            <a:chExt cx="291450" cy="291450"/>
          </a:xfrm>
        </p:grpSpPr>
        <p:sp>
          <p:nvSpPr>
            <p:cNvPr id="6075" name="Google Shape;6075;p59"/>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9"/>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9"/>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9"/>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9"/>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59"/>
          <p:cNvGrpSpPr/>
          <p:nvPr/>
        </p:nvGrpSpPr>
        <p:grpSpPr>
          <a:xfrm>
            <a:off x="3476136" y="3131511"/>
            <a:ext cx="442195" cy="441367"/>
            <a:chOff x="-34004625" y="3585850"/>
            <a:chExt cx="292225" cy="292025"/>
          </a:xfrm>
        </p:grpSpPr>
        <p:sp>
          <p:nvSpPr>
            <p:cNvPr id="6081" name="Google Shape;6081;p59"/>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9"/>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9"/>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9"/>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9"/>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6" name="Google Shape;6086;p59"/>
          <p:cNvGrpSpPr/>
          <p:nvPr/>
        </p:nvGrpSpPr>
        <p:grpSpPr>
          <a:xfrm>
            <a:off x="3475531" y="3673594"/>
            <a:ext cx="443405" cy="441707"/>
            <a:chOff x="-34005425" y="3945575"/>
            <a:chExt cx="293025" cy="292250"/>
          </a:xfrm>
        </p:grpSpPr>
        <p:sp>
          <p:nvSpPr>
            <p:cNvPr id="6087" name="Google Shape;6087;p59"/>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9"/>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9"/>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0" name="Google Shape;6090;p59"/>
          <p:cNvGrpSpPr/>
          <p:nvPr/>
        </p:nvGrpSpPr>
        <p:grpSpPr>
          <a:xfrm>
            <a:off x="1786976" y="4262649"/>
            <a:ext cx="446961" cy="442878"/>
            <a:chOff x="-32174975" y="3192625"/>
            <a:chExt cx="295375" cy="293025"/>
          </a:xfrm>
        </p:grpSpPr>
        <p:sp>
          <p:nvSpPr>
            <p:cNvPr id="6091" name="Google Shape;6091;p59"/>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9"/>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9"/>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9"/>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95" name="Google Shape;6095;p59"/>
          <p:cNvSpPr/>
          <p:nvPr/>
        </p:nvSpPr>
        <p:spPr>
          <a:xfrm>
            <a:off x="1768142" y="4848374"/>
            <a:ext cx="452939" cy="44200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9"/>
          <p:cNvSpPr/>
          <p:nvPr/>
        </p:nvSpPr>
        <p:spPr>
          <a:xfrm>
            <a:off x="1774102" y="5427569"/>
            <a:ext cx="441022" cy="441669"/>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97" name="Google Shape;6097;p59"/>
          <p:cNvGrpSpPr/>
          <p:nvPr/>
        </p:nvGrpSpPr>
        <p:grpSpPr>
          <a:xfrm>
            <a:off x="4579370" y="4263837"/>
            <a:ext cx="442195" cy="440498"/>
            <a:chOff x="-30345325" y="3184750"/>
            <a:chExt cx="292225" cy="291450"/>
          </a:xfrm>
        </p:grpSpPr>
        <p:sp>
          <p:nvSpPr>
            <p:cNvPr id="6098" name="Google Shape;6098;p59"/>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9"/>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9"/>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9"/>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9"/>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59"/>
          <p:cNvGrpSpPr/>
          <p:nvPr/>
        </p:nvGrpSpPr>
        <p:grpSpPr>
          <a:xfrm>
            <a:off x="1244518" y="2582584"/>
            <a:ext cx="441022" cy="440498"/>
            <a:chOff x="-35481425" y="3202075"/>
            <a:chExt cx="291450" cy="291450"/>
          </a:xfrm>
        </p:grpSpPr>
        <p:sp>
          <p:nvSpPr>
            <p:cNvPr id="6104" name="Google Shape;6104;p59"/>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9"/>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9"/>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9"/>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9"/>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9"/>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9"/>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1" name="Google Shape;6111;p59"/>
          <p:cNvGrpSpPr/>
          <p:nvPr/>
        </p:nvGrpSpPr>
        <p:grpSpPr>
          <a:xfrm>
            <a:off x="1243932" y="3132544"/>
            <a:ext cx="442195" cy="439288"/>
            <a:chOff x="-35482200" y="3561225"/>
            <a:chExt cx="292225" cy="290650"/>
          </a:xfrm>
        </p:grpSpPr>
        <p:sp>
          <p:nvSpPr>
            <p:cNvPr id="6112" name="Google Shape;6112;p59"/>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9"/>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9"/>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5" name="Google Shape;6115;p59"/>
          <p:cNvGrpSpPr/>
          <p:nvPr/>
        </p:nvGrpSpPr>
        <p:grpSpPr>
          <a:xfrm>
            <a:off x="1244518" y="3674211"/>
            <a:ext cx="441022" cy="440460"/>
            <a:chOff x="-35481425" y="3919600"/>
            <a:chExt cx="291450" cy="291425"/>
          </a:xfrm>
        </p:grpSpPr>
        <p:sp>
          <p:nvSpPr>
            <p:cNvPr id="6116" name="Google Shape;6116;p59"/>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9"/>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9"/>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9"/>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9"/>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9"/>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9"/>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9"/>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59"/>
          <p:cNvGrpSpPr/>
          <p:nvPr/>
        </p:nvGrpSpPr>
        <p:grpSpPr>
          <a:xfrm>
            <a:off x="4032523" y="2583196"/>
            <a:ext cx="445789" cy="439288"/>
            <a:chOff x="-33645475" y="3228075"/>
            <a:chExt cx="294600" cy="290650"/>
          </a:xfrm>
        </p:grpSpPr>
        <p:sp>
          <p:nvSpPr>
            <p:cNvPr id="6125" name="Google Shape;6125;p59"/>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9"/>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9"/>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9"/>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9"/>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9"/>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9"/>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2" name="Google Shape;6132;p59"/>
          <p:cNvGrpSpPr/>
          <p:nvPr/>
        </p:nvGrpSpPr>
        <p:grpSpPr>
          <a:xfrm>
            <a:off x="4033735" y="3131360"/>
            <a:ext cx="443368" cy="441669"/>
            <a:chOff x="-33646250" y="3586425"/>
            <a:chExt cx="293000" cy="292225"/>
          </a:xfrm>
        </p:grpSpPr>
        <p:sp>
          <p:nvSpPr>
            <p:cNvPr id="6133" name="Google Shape;6133;p59"/>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9"/>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5" name="Google Shape;6135;p59"/>
          <p:cNvGrpSpPr/>
          <p:nvPr/>
        </p:nvGrpSpPr>
        <p:grpSpPr>
          <a:xfrm>
            <a:off x="4034321" y="3673008"/>
            <a:ext cx="442195" cy="442878"/>
            <a:chOff x="-33645475" y="3944800"/>
            <a:chExt cx="292225" cy="293025"/>
          </a:xfrm>
        </p:grpSpPr>
        <p:sp>
          <p:nvSpPr>
            <p:cNvPr id="6136" name="Google Shape;6136;p59"/>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9"/>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9"/>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9"/>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9"/>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9"/>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9"/>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9"/>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9"/>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9"/>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6" name="Google Shape;6146;p59"/>
          <p:cNvGrpSpPr/>
          <p:nvPr/>
        </p:nvGrpSpPr>
        <p:grpSpPr>
          <a:xfrm>
            <a:off x="2353397" y="4262763"/>
            <a:ext cx="439812" cy="442651"/>
            <a:chOff x="-31809525" y="3192625"/>
            <a:chExt cx="290650" cy="292875"/>
          </a:xfrm>
        </p:grpSpPr>
        <p:sp>
          <p:nvSpPr>
            <p:cNvPr id="6147" name="Google Shape;6147;p59"/>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9"/>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9"/>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9"/>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1" name="Google Shape;6151;p59"/>
          <p:cNvGrpSpPr/>
          <p:nvPr/>
        </p:nvGrpSpPr>
        <p:grpSpPr>
          <a:xfrm>
            <a:off x="2352792" y="4848870"/>
            <a:ext cx="441022" cy="442878"/>
            <a:chOff x="-31811100" y="3550975"/>
            <a:chExt cx="291450" cy="293025"/>
          </a:xfrm>
        </p:grpSpPr>
        <p:sp>
          <p:nvSpPr>
            <p:cNvPr id="6152" name="Google Shape;6152;p59"/>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9"/>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9"/>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9"/>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9"/>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9"/>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9"/>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9" name="Google Shape;6159;p59"/>
          <p:cNvGrpSpPr/>
          <p:nvPr/>
        </p:nvGrpSpPr>
        <p:grpSpPr>
          <a:xfrm>
            <a:off x="2345057" y="5427196"/>
            <a:ext cx="456495" cy="444465"/>
            <a:chOff x="-31817400" y="3910025"/>
            <a:chExt cx="301675" cy="294075"/>
          </a:xfrm>
        </p:grpSpPr>
        <p:sp>
          <p:nvSpPr>
            <p:cNvPr id="6160" name="Google Shape;6160;p59"/>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9"/>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9"/>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3" name="Google Shape;6163;p59"/>
          <p:cNvGrpSpPr/>
          <p:nvPr/>
        </p:nvGrpSpPr>
        <p:grpSpPr>
          <a:xfrm>
            <a:off x="4579356" y="4849480"/>
            <a:ext cx="442233" cy="441669"/>
            <a:chOff x="-30354000" y="3569100"/>
            <a:chExt cx="292250" cy="292225"/>
          </a:xfrm>
        </p:grpSpPr>
        <p:sp>
          <p:nvSpPr>
            <p:cNvPr id="6164" name="Google Shape;6164;p59"/>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9"/>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9"/>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9"/>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9"/>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9"/>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59"/>
          <p:cNvGrpSpPr/>
          <p:nvPr/>
        </p:nvGrpSpPr>
        <p:grpSpPr>
          <a:xfrm>
            <a:off x="1810458" y="2582584"/>
            <a:ext cx="426685" cy="440498"/>
            <a:chOff x="-35118325" y="3202075"/>
            <a:chExt cx="281975" cy="291450"/>
          </a:xfrm>
        </p:grpSpPr>
        <p:sp>
          <p:nvSpPr>
            <p:cNvPr id="6171" name="Google Shape;6171;p59"/>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9"/>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9"/>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9"/>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5" name="Google Shape;6175;p59"/>
          <p:cNvGrpSpPr/>
          <p:nvPr/>
        </p:nvGrpSpPr>
        <p:grpSpPr>
          <a:xfrm>
            <a:off x="1802703" y="3132204"/>
            <a:ext cx="442195" cy="439969"/>
            <a:chOff x="-35123050" y="3561225"/>
            <a:chExt cx="292225" cy="291100"/>
          </a:xfrm>
        </p:grpSpPr>
        <p:sp>
          <p:nvSpPr>
            <p:cNvPr id="6176" name="Google Shape;6176;p59"/>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9"/>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8" name="Google Shape;6178;p59"/>
          <p:cNvGrpSpPr/>
          <p:nvPr/>
        </p:nvGrpSpPr>
        <p:grpSpPr>
          <a:xfrm>
            <a:off x="1855155" y="3674211"/>
            <a:ext cx="337292" cy="440460"/>
            <a:chOff x="-35089175" y="3919600"/>
            <a:chExt cx="222900" cy="291425"/>
          </a:xfrm>
        </p:grpSpPr>
        <p:sp>
          <p:nvSpPr>
            <p:cNvPr id="6179" name="Google Shape;6179;p59"/>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9"/>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1" name="Google Shape;6181;p59"/>
          <p:cNvGrpSpPr/>
          <p:nvPr/>
        </p:nvGrpSpPr>
        <p:grpSpPr>
          <a:xfrm>
            <a:off x="4594971" y="2582289"/>
            <a:ext cx="419573" cy="441102"/>
            <a:chOff x="-33277650" y="3226875"/>
            <a:chExt cx="277275" cy="291850"/>
          </a:xfrm>
        </p:grpSpPr>
        <p:sp>
          <p:nvSpPr>
            <p:cNvPr id="6182" name="Google Shape;6182;p59"/>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9"/>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9"/>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9"/>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9"/>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9"/>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9"/>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9" name="Google Shape;6189;p59"/>
          <p:cNvGrpSpPr/>
          <p:nvPr/>
        </p:nvGrpSpPr>
        <p:grpSpPr>
          <a:xfrm>
            <a:off x="4584247" y="3131946"/>
            <a:ext cx="441022" cy="440498"/>
            <a:chOff x="-33286325" y="3586425"/>
            <a:chExt cx="291450" cy="291450"/>
          </a:xfrm>
        </p:grpSpPr>
        <p:sp>
          <p:nvSpPr>
            <p:cNvPr id="6190" name="Google Shape;6190;p59"/>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9"/>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9"/>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9"/>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9"/>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5" name="Google Shape;6195;p59"/>
          <p:cNvGrpSpPr/>
          <p:nvPr/>
        </p:nvGrpSpPr>
        <p:grpSpPr>
          <a:xfrm>
            <a:off x="4584247" y="3673008"/>
            <a:ext cx="441022" cy="442878"/>
            <a:chOff x="-33286325" y="3944800"/>
            <a:chExt cx="291450" cy="293025"/>
          </a:xfrm>
        </p:grpSpPr>
        <p:sp>
          <p:nvSpPr>
            <p:cNvPr id="6196" name="Google Shape;6196;p59"/>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9"/>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9"/>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9"/>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0" name="Google Shape;6200;p59"/>
          <p:cNvGrpSpPr/>
          <p:nvPr/>
        </p:nvGrpSpPr>
        <p:grpSpPr>
          <a:xfrm>
            <a:off x="2909785" y="4262045"/>
            <a:ext cx="441022" cy="444087"/>
            <a:chOff x="-31452725" y="3191825"/>
            <a:chExt cx="291450" cy="293825"/>
          </a:xfrm>
        </p:grpSpPr>
        <p:sp>
          <p:nvSpPr>
            <p:cNvPr id="6201" name="Google Shape;6201;p59"/>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9"/>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9"/>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9"/>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59"/>
          <p:cNvGrpSpPr/>
          <p:nvPr/>
        </p:nvGrpSpPr>
        <p:grpSpPr>
          <a:xfrm>
            <a:off x="2909198" y="4849475"/>
            <a:ext cx="442195" cy="441669"/>
            <a:chOff x="-31452725" y="3551775"/>
            <a:chExt cx="292225" cy="292225"/>
          </a:xfrm>
        </p:grpSpPr>
        <p:sp>
          <p:nvSpPr>
            <p:cNvPr id="6206" name="Google Shape;6206;p59"/>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9"/>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9"/>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9"/>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59"/>
          <p:cNvGrpSpPr/>
          <p:nvPr/>
        </p:nvGrpSpPr>
        <p:grpSpPr>
          <a:xfrm>
            <a:off x="2907402" y="5427403"/>
            <a:ext cx="445789" cy="444049"/>
            <a:chOff x="-31455100" y="3909350"/>
            <a:chExt cx="294600" cy="293800"/>
          </a:xfrm>
        </p:grpSpPr>
        <p:sp>
          <p:nvSpPr>
            <p:cNvPr id="6211" name="Google Shape;6211;p59"/>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9"/>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3" name="Google Shape;6213;p59"/>
          <p:cNvGrpSpPr/>
          <p:nvPr/>
        </p:nvGrpSpPr>
        <p:grpSpPr>
          <a:xfrm>
            <a:off x="4579957" y="5428596"/>
            <a:ext cx="441022" cy="441669"/>
            <a:chOff x="-30345325" y="3918800"/>
            <a:chExt cx="291450" cy="292225"/>
          </a:xfrm>
        </p:grpSpPr>
        <p:sp>
          <p:nvSpPr>
            <p:cNvPr id="6214" name="Google Shape;6214;p59"/>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9"/>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9"/>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9"/>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9"/>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59"/>
          <p:cNvGrpSpPr/>
          <p:nvPr/>
        </p:nvGrpSpPr>
        <p:grpSpPr>
          <a:xfrm>
            <a:off x="2374015" y="2582584"/>
            <a:ext cx="414768" cy="440498"/>
            <a:chOff x="-34755225" y="3202075"/>
            <a:chExt cx="274100" cy="291450"/>
          </a:xfrm>
        </p:grpSpPr>
        <p:sp>
          <p:nvSpPr>
            <p:cNvPr id="6220" name="Google Shape;6220;p59"/>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9"/>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9"/>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9"/>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9"/>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9"/>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9"/>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7" name="Google Shape;6227;p59"/>
          <p:cNvGrpSpPr/>
          <p:nvPr/>
        </p:nvGrpSpPr>
        <p:grpSpPr>
          <a:xfrm>
            <a:off x="2360888" y="3131939"/>
            <a:ext cx="441022" cy="440498"/>
            <a:chOff x="-34763900" y="3561225"/>
            <a:chExt cx="291450" cy="291450"/>
          </a:xfrm>
        </p:grpSpPr>
        <p:sp>
          <p:nvSpPr>
            <p:cNvPr id="6228" name="Google Shape;6228;p59"/>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9"/>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9"/>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31" name="Google Shape;6231;p59"/>
          <p:cNvSpPr/>
          <p:nvPr/>
        </p:nvSpPr>
        <p:spPr>
          <a:xfrm>
            <a:off x="2343767" y="3673184"/>
            <a:ext cx="441022" cy="440460"/>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32" name="Google Shape;6232;p59"/>
          <p:cNvGrpSpPr/>
          <p:nvPr/>
        </p:nvGrpSpPr>
        <p:grpSpPr>
          <a:xfrm>
            <a:off x="682058" y="4263263"/>
            <a:ext cx="442195" cy="441669"/>
            <a:chOff x="-32927950" y="3227275"/>
            <a:chExt cx="292225" cy="292225"/>
          </a:xfrm>
        </p:grpSpPr>
        <p:sp>
          <p:nvSpPr>
            <p:cNvPr id="6233" name="Google Shape;6233;p59"/>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9"/>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9"/>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9"/>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9"/>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59"/>
          <p:cNvGrpSpPr/>
          <p:nvPr/>
        </p:nvGrpSpPr>
        <p:grpSpPr>
          <a:xfrm>
            <a:off x="681452" y="4850070"/>
            <a:ext cx="443405" cy="440498"/>
            <a:chOff x="-32927950" y="3586425"/>
            <a:chExt cx="293025" cy="291450"/>
          </a:xfrm>
        </p:grpSpPr>
        <p:sp>
          <p:nvSpPr>
            <p:cNvPr id="6239" name="Google Shape;6239;p59"/>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9"/>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9"/>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9"/>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9"/>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4" name="Google Shape;6244;p59"/>
          <p:cNvGrpSpPr/>
          <p:nvPr/>
        </p:nvGrpSpPr>
        <p:grpSpPr>
          <a:xfrm>
            <a:off x="682058" y="5427998"/>
            <a:ext cx="442195" cy="442878"/>
            <a:chOff x="-32927950" y="3944800"/>
            <a:chExt cx="292225" cy="293025"/>
          </a:xfrm>
        </p:grpSpPr>
        <p:sp>
          <p:nvSpPr>
            <p:cNvPr id="6245" name="Google Shape;6245;p59"/>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9"/>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9"/>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9"/>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9"/>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9"/>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9"/>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9"/>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9"/>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4" name="Google Shape;6254;p59"/>
          <p:cNvGrpSpPr/>
          <p:nvPr/>
        </p:nvGrpSpPr>
        <p:grpSpPr>
          <a:xfrm>
            <a:off x="3461528" y="4263689"/>
            <a:ext cx="442195" cy="440800"/>
            <a:chOff x="-31094350" y="3194000"/>
            <a:chExt cx="292225" cy="291650"/>
          </a:xfrm>
        </p:grpSpPr>
        <p:sp>
          <p:nvSpPr>
            <p:cNvPr id="6255" name="Google Shape;6255;p59"/>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9"/>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9"/>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9"/>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9"/>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9"/>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9"/>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9"/>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3" name="Google Shape;6263;p59"/>
          <p:cNvGrpSpPr/>
          <p:nvPr/>
        </p:nvGrpSpPr>
        <p:grpSpPr>
          <a:xfrm>
            <a:off x="3462114" y="4849721"/>
            <a:ext cx="441022" cy="441178"/>
            <a:chOff x="-31093575" y="3552550"/>
            <a:chExt cx="291450" cy="291900"/>
          </a:xfrm>
        </p:grpSpPr>
        <p:sp>
          <p:nvSpPr>
            <p:cNvPr id="6264" name="Google Shape;6264;p59"/>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9"/>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9"/>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9"/>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59"/>
          <p:cNvGrpSpPr/>
          <p:nvPr/>
        </p:nvGrpSpPr>
        <p:grpSpPr>
          <a:xfrm>
            <a:off x="3462114" y="5429198"/>
            <a:ext cx="441022" cy="440460"/>
            <a:chOff x="-31093575" y="3911725"/>
            <a:chExt cx="291450" cy="291425"/>
          </a:xfrm>
        </p:grpSpPr>
        <p:sp>
          <p:nvSpPr>
            <p:cNvPr id="6269" name="Google Shape;6269;p59"/>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9"/>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1" name="Google Shape;6271;p59"/>
          <p:cNvGrpSpPr/>
          <p:nvPr/>
        </p:nvGrpSpPr>
        <p:grpSpPr>
          <a:xfrm>
            <a:off x="2350621" y="5998074"/>
            <a:ext cx="444578" cy="441669"/>
            <a:chOff x="-29946000" y="3183175"/>
            <a:chExt cx="293800" cy="292225"/>
          </a:xfrm>
        </p:grpSpPr>
        <p:sp>
          <p:nvSpPr>
            <p:cNvPr id="6272" name="Google Shape;6272;p59"/>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9"/>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9"/>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9"/>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9"/>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9"/>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8" name="Google Shape;6278;p59"/>
          <p:cNvGrpSpPr/>
          <p:nvPr/>
        </p:nvGrpSpPr>
        <p:grpSpPr>
          <a:xfrm>
            <a:off x="2907259" y="2582263"/>
            <a:ext cx="446961" cy="441140"/>
            <a:chOff x="-34408675" y="3202075"/>
            <a:chExt cx="295375" cy="291875"/>
          </a:xfrm>
        </p:grpSpPr>
        <p:sp>
          <p:nvSpPr>
            <p:cNvPr id="6279" name="Google Shape;6279;p59"/>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9"/>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9"/>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9"/>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59"/>
          <p:cNvGrpSpPr/>
          <p:nvPr/>
        </p:nvGrpSpPr>
        <p:grpSpPr>
          <a:xfrm>
            <a:off x="2909641" y="3130314"/>
            <a:ext cx="442195" cy="443747"/>
            <a:chOff x="-34405525" y="3558075"/>
            <a:chExt cx="292225" cy="293600"/>
          </a:xfrm>
        </p:grpSpPr>
        <p:sp>
          <p:nvSpPr>
            <p:cNvPr id="6284" name="Google Shape;6284;p59"/>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9"/>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9"/>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7" name="Google Shape;6287;p59"/>
          <p:cNvGrpSpPr/>
          <p:nvPr/>
        </p:nvGrpSpPr>
        <p:grpSpPr>
          <a:xfrm>
            <a:off x="2909036" y="3674211"/>
            <a:ext cx="443405" cy="440460"/>
            <a:chOff x="-34406325" y="3919600"/>
            <a:chExt cx="293025" cy="291425"/>
          </a:xfrm>
        </p:grpSpPr>
        <p:sp>
          <p:nvSpPr>
            <p:cNvPr id="6288" name="Google Shape;6288;p59"/>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9"/>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9"/>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9"/>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9"/>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9"/>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9"/>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59"/>
          <p:cNvGrpSpPr/>
          <p:nvPr/>
        </p:nvGrpSpPr>
        <p:grpSpPr>
          <a:xfrm>
            <a:off x="1241434" y="4270990"/>
            <a:ext cx="441022" cy="426215"/>
            <a:chOff x="-32568800" y="3232000"/>
            <a:chExt cx="291450" cy="282000"/>
          </a:xfrm>
        </p:grpSpPr>
        <p:sp>
          <p:nvSpPr>
            <p:cNvPr id="6296" name="Google Shape;6296;p59"/>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9"/>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8" name="Google Shape;6298;p59"/>
          <p:cNvGrpSpPr/>
          <p:nvPr/>
        </p:nvGrpSpPr>
        <p:grpSpPr>
          <a:xfrm>
            <a:off x="1240848" y="4850070"/>
            <a:ext cx="442195" cy="440498"/>
            <a:chOff x="-32569575" y="3586425"/>
            <a:chExt cx="292225" cy="291450"/>
          </a:xfrm>
        </p:grpSpPr>
        <p:sp>
          <p:nvSpPr>
            <p:cNvPr id="6299" name="Google Shape;6299;p59"/>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9"/>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1" name="Google Shape;6301;p59"/>
          <p:cNvGrpSpPr/>
          <p:nvPr/>
        </p:nvGrpSpPr>
        <p:grpSpPr>
          <a:xfrm>
            <a:off x="1229517" y="5428754"/>
            <a:ext cx="464855" cy="441367"/>
            <a:chOff x="-32576675" y="3944600"/>
            <a:chExt cx="307200" cy="292025"/>
          </a:xfrm>
        </p:grpSpPr>
        <p:sp>
          <p:nvSpPr>
            <p:cNvPr id="6302" name="Google Shape;6302;p59"/>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9"/>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4" name="Google Shape;6304;p59"/>
          <p:cNvGrpSpPr/>
          <p:nvPr/>
        </p:nvGrpSpPr>
        <p:grpSpPr>
          <a:xfrm>
            <a:off x="4029163" y="4263254"/>
            <a:ext cx="442195" cy="441669"/>
            <a:chOff x="-30735200" y="3192625"/>
            <a:chExt cx="292225" cy="292225"/>
          </a:xfrm>
        </p:grpSpPr>
        <p:sp>
          <p:nvSpPr>
            <p:cNvPr id="6305" name="Google Shape;6305;p59"/>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9"/>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9"/>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9"/>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9"/>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9"/>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9"/>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2" name="Google Shape;6312;p59"/>
          <p:cNvGrpSpPr/>
          <p:nvPr/>
        </p:nvGrpSpPr>
        <p:grpSpPr>
          <a:xfrm>
            <a:off x="4029163" y="4850457"/>
            <a:ext cx="442195" cy="439704"/>
            <a:chOff x="-30735200" y="3552550"/>
            <a:chExt cx="292225" cy="290925"/>
          </a:xfrm>
        </p:grpSpPr>
        <p:sp>
          <p:nvSpPr>
            <p:cNvPr id="6313" name="Google Shape;6313;p59"/>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9"/>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59"/>
          <p:cNvGrpSpPr/>
          <p:nvPr/>
        </p:nvGrpSpPr>
        <p:grpSpPr>
          <a:xfrm>
            <a:off x="4029163" y="5429179"/>
            <a:ext cx="442195" cy="440498"/>
            <a:chOff x="-30735200" y="3910925"/>
            <a:chExt cx="292225" cy="291450"/>
          </a:xfrm>
        </p:grpSpPr>
        <p:sp>
          <p:nvSpPr>
            <p:cNvPr id="6316" name="Google Shape;6316;p59"/>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9"/>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8" name="Google Shape;6318;p59"/>
          <p:cNvSpPr/>
          <p:nvPr/>
        </p:nvSpPr>
        <p:spPr>
          <a:xfrm>
            <a:off x="2895859" y="5997291"/>
            <a:ext cx="442195" cy="440498"/>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19" name="Google Shape;6319;p59"/>
          <p:cNvGrpSpPr/>
          <p:nvPr/>
        </p:nvGrpSpPr>
        <p:grpSpPr>
          <a:xfrm>
            <a:off x="5724972" y="2581053"/>
            <a:ext cx="447685" cy="447490"/>
            <a:chOff x="-57956275" y="3197925"/>
            <a:chExt cx="319000" cy="319225"/>
          </a:xfrm>
        </p:grpSpPr>
        <p:sp>
          <p:nvSpPr>
            <p:cNvPr id="6320" name="Google Shape;6320;p59"/>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9"/>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9"/>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9"/>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9"/>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9"/>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9"/>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7" name="Google Shape;6327;p59"/>
          <p:cNvGrpSpPr/>
          <p:nvPr/>
        </p:nvGrpSpPr>
        <p:grpSpPr>
          <a:xfrm>
            <a:off x="5752603" y="3149623"/>
            <a:ext cx="392426" cy="447174"/>
            <a:chOff x="-57940525" y="3590375"/>
            <a:chExt cx="279625" cy="319000"/>
          </a:xfrm>
        </p:grpSpPr>
        <p:sp>
          <p:nvSpPr>
            <p:cNvPr id="6328" name="Google Shape;6328;p59"/>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9"/>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9"/>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9"/>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9"/>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3" name="Google Shape;6333;p59"/>
          <p:cNvGrpSpPr/>
          <p:nvPr/>
        </p:nvGrpSpPr>
        <p:grpSpPr>
          <a:xfrm>
            <a:off x="5716285" y="3699444"/>
            <a:ext cx="446597" cy="447209"/>
            <a:chOff x="-57959425" y="3982600"/>
            <a:chExt cx="318225" cy="319025"/>
          </a:xfrm>
        </p:grpSpPr>
        <p:sp>
          <p:nvSpPr>
            <p:cNvPr id="6334" name="Google Shape;6334;p59"/>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9"/>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9"/>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9"/>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8" name="Google Shape;6338;p59"/>
          <p:cNvGrpSpPr/>
          <p:nvPr/>
        </p:nvGrpSpPr>
        <p:grpSpPr>
          <a:xfrm>
            <a:off x="8460182" y="2582455"/>
            <a:ext cx="445509" cy="445001"/>
            <a:chOff x="-55987225" y="3198925"/>
            <a:chExt cx="317450" cy="317450"/>
          </a:xfrm>
        </p:grpSpPr>
        <p:sp>
          <p:nvSpPr>
            <p:cNvPr id="6339" name="Google Shape;6339;p59"/>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9"/>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9"/>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9"/>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3" name="Google Shape;6343;p59"/>
          <p:cNvGrpSpPr/>
          <p:nvPr/>
        </p:nvGrpSpPr>
        <p:grpSpPr>
          <a:xfrm>
            <a:off x="8460182" y="3150534"/>
            <a:ext cx="445509" cy="445177"/>
            <a:chOff x="-55987225" y="3591025"/>
            <a:chExt cx="317450" cy="317575"/>
          </a:xfrm>
        </p:grpSpPr>
        <p:sp>
          <p:nvSpPr>
            <p:cNvPr id="6344" name="Google Shape;6344;p59"/>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9"/>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9"/>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9"/>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9"/>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9" name="Google Shape;6349;p59"/>
          <p:cNvGrpSpPr/>
          <p:nvPr/>
        </p:nvGrpSpPr>
        <p:grpSpPr>
          <a:xfrm>
            <a:off x="8477541" y="3699444"/>
            <a:ext cx="447720" cy="447209"/>
            <a:chOff x="-55988800" y="3982600"/>
            <a:chExt cx="319025" cy="319025"/>
          </a:xfrm>
        </p:grpSpPr>
        <p:sp>
          <p:nvSpPr>
            <p:cNvPr id="6350" name="Google Shape;6350;p59"/>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9"/>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9"/>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9"/>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9"/>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59"/>
          <p:cNvGrpSpPr/>
          <p:nvPr/>
        </p:nvGrpSpPr>
        <p:grpSpPr>
          <a:xfrm>
            <a:off x="6803369" y="4269444"/>
            <a:ext cx="444387" cy="447174"/>
            <a:chOff x="-54026025" y="3192625"/>
            <a:chExt cx="316650" cy="319000"/>
          </a:xfrm>
        </p:grpSpPr>
        <p:sp>
          <p:nvSpPr>
            <p:cNvPr id="6356" name="Google Shape;6356;p59"/>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9"/>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9"/>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9"/>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9"/>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9"/>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9"/>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9"/>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4" name="Google Shape;6364;p59"/>
          <p:cNvGrpSpPr/>
          <p:nvPr/>
        </p:nvGrpSpPr>
        <p:grpSpPr>
          <a:xfrm>
            <a:off x="6828244" y="4856131"/>
            <a:ext cx="394636" cy="446088"/>
            <a:chOff x="-54007925" y="3584850"/>
            <a:chExt cx="281200" cy="318225"/>
          </a:xfrm>
        </p:grpSpPr>
        <p:sp>
          <p:nvSpPr>
            <p:cNvPr id="6365" name="Google Shape;6365;p59"/>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9"/>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9"/>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9"/>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9"/>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9"/>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1" name="Google Shape;6371;p59"/>
          <p:cNvGrpSpPr/>
          <p:nvPr/>
        </p:nvGrpSpPr>
        <p:grpSpPr>
          <a:xfrm>
            <a:off x="6828244" y="5431499"/>
            <a:ext cx="394636" cy="447104"/>
            <a:chOff x="-54007925" y="3975575"/>
            <a:chExt cx="281200" cy="318950"/>
          </a:xfrm>
        </p:grpSpPr>
        <p:sp>
          <p:nvSpPr>
            <p:cNvPr id="6372" name="Google Shape;6372;p59"/>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9"/>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9"/>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9"/>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59"/>
          <p:cNvGrpSpPr/>
          <p:nvPr/>
        </p:nvGrpSpPr>
        <p:grpSpPr>
          <a:xfrm>
            <a:off x="9615416" y="4291032"/>
            <a:ext cx="342675" cy="446578"/>
            <a:chOff x="-52005775" y="3208025"/>
            <a:chExt cx="244175" cy="318575"/>
          </a:xfrm>
        </p:grpSpPr>
        <p:sp>
          <p:nvSpPr>
            <p:cNvPr id="6377" name="Google Shape;6377;p59"/>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9"/>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9"/>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9"/>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9"/>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9"/>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9"/>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9"/>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9"/>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9"/>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9"/>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8" name="Google Shape;6388;p59"/>
          <p:cNvGrpSpPr/>
          <p:nvPr/>
        </p:nvGrpSpPr>
        <p:grpSpPr>
          <a:xfrm>
            <a:off x="6257389" y="2582455"/>
            <a:ext cx="446597" cy="446088"/>
            <a:chOff x="-57568775" y="3198925"/>
            <a:chExt cx="318225" cy="318225"/>
          </a:xfrm>
        </p:grpSpPr>
        <p:sp>
          <p:nvSpPr>
            <p:cNvPr id="6389" name="Google Shape;6389;p59"/>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9"/>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9"/>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9"/>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9"/>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9"/>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5" name="Google Shape;6395;p59"/>
          <p:cNvGrpSpPr/>
          <p:nvPr/>
        </p:nvGrpSpPr>
        <p:grpSpPr>
          <a:xfrm>
            <a:off x="6284475" y="3149623"/>
            <a:ext cx="392426" cy="446088"/>
            <a:chOff x="-57549075" y="3590375"/>
            <a:chExt cx="279625" cy="318225"/>
          </a:xfrm>
        </p:grpSpPr>
        <p:sp>
          <p:nvSpPr>
            <p:cNvPr id="6396" name="Google Shape;6396;p59"/>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9"/>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9"/>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9"/>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0" name="Google Shape;6400;p59"/>
          <p:cNvGrpSpPr/>
          <p:nvPr/>
        </p:nvGrpSpPr>
        <p:grpSpPr>
          <a:xfrm>
            <a:off x="6274749" y="3699444"/>
            <a:ext cx="448807" cy="448296"/>
            <a:chOff x="-57570350" y="3982600"/>
            <a:chExt cx="319800" cy="319800"/>
          </a:xfrm>
        </p:grpSpPr>
        <p:sp>
          <p:nvSpPr>
            <p:cNvPr id="6401" name="Google Shape;6401;p59"/>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9"/>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9"/>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9"/>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5" name="Google Shape;6405;p59"/>
          <p:cNvGrpSpPr/>
          <p:nvPr/>
        </p:nvGrpSpPr>
        <p:grpSpPr>
          <a:xfrm>
            <a:off x="9037190" y="2581334"/>
            <a:ext cx="392426" cy="447209"/>
            <a:chOff x="-55576850" y="3198125"/>
            <a:chExt cx="279625" cy="319025"/>
          </a:xfrm>
        </p:grpSpPr>
        <p:sp>
          <p:nvSpPr>
            <p:cNvPr id="6406" name="Google Shape;6406;p59"/>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9"/>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9"/>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9"/>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0" name="Google Shape;6410;p59"/>
          <p:cNvGrpSpPr/>
          <p:nvPr/>
        </p:nvGrpSpPr>
        <p:grpSpPr>
          <a:xfrm>
            <a:off x="9008999" y="3149342"/>
            <a:ext cx="448807" cy="446368"/>
            <a:chOff x="-55596550" y="3590175"/>
            <a:chExt cx="319800" cy="318425"/>
          </a:xfrm>
        </p:grpSpPr>
        <p:sp>
          <p:nvSpPr>
            <p:cNvPr id="6411" name="Google Shape;6411;p59"/>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9"/>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9"/>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9"/>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5" name="Google Shape;6415;p59"/>
          <p:cNvGrpSpPr/>
          <p:nvPr/>
        </p:nvGrpSpPr>
        <p:grpSpPr>
          <a:xfrm>
            <a:off x="9028007" y="3699128"/>
            <a:ext cx="447720" cy="447525"/>
            <a:chOff x="-55595775" y="3982375"/>
            <a:chExt cx="319025" cy="319250"/>
          </a:xfrm>
        </p:grpSpPr>
        <p:sp>
          <p:nvSpPr>
            <p:cNvPr id="6416" name="Google Shape;6416;p59"/>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9"/>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9"/>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9"/>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9"/>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9"/>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2" name="Google Shape;6422;p59"/>
          <p:cNvGrpSpPr/>
          <p:nvPr/>
        </p:nvGrpSpPr>
        <p:grpSpPr>
          <a:xfrm>
            <a:off x="7352169" y="4269444"/>
            <a:ext cx="447720" cy="446088"/>
            <a:chOff x="-53635375" y="3192625"/>
            <a:chExt cx="319025" cy="318225"/>
          </a:xfrm>
        </p:grpSpPr>
        <p:sp>
          <p:nvSpPr>
            <p:cNvPr id="6423" name="Google Shape;6423;p59"/>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9"/>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9"/>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6" name="Google Shape;6426;p59"/>
          <p:cNvGrpSpPr/>
          <p:nvPr/>
        </p:nvGrpSpPr>
        <p:grpSpPr>
          <a:xfrm>
            <a:off x="7379816" y="4856131"/>
            <a:ext cx="392426" cy="447209"/>
            <a:chOff x="-53615675" y="3584850"/>
            <a:chExt cx="279625" cy="319025"/>
          </a:xfrm>
        </p:grpSpPr>
        <p:sp>
          <p:nvSpPr>
            <p:cNvPr id="6427" name="Google Shape;6427;p59"/>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9"/>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9"/>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59"/>
          <p:cNvGrpSpPr/>
          <p:nvPr/>
        </p:nvGrpSpPr>
        <p:grpSpPr>
          <a:xfrm>
            <a:off x="7352186" y="5432796"/>
            <a:ext cx="447685" cy="445807"/>
            <a:chOff x="-53634575" y="3976500"/>
            <a:chExt cx="319000" cy="318025"/>
          </a:xfrm>
        </p:grpSpPr>
        <p:sp>
          <p:nvSpPr>
            <p:cNvPr id="6431" name="Google Shape;6431;p59"/>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9"/>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9"/>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9"/>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9"/>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9"/>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9"/>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9"/>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59"/>
          <p:cNvGrpSpPr/>
          <p:nvPr/>
        </p:nvGrpSpPr>
        <p:grpSpPr>
          <a:xfrm>
            <a:off x="9590541" y="4863456"/>
            <a:ext cx="392426" cy="446508"/>
            <a:chOff x="-52023900" y="3590075"/>
            <a:chExt cx="279625" cy="318525"/>
          </a:xfrm>
        </p:grpSpPr>
        <p:sp>
          <p:nvSpPr>
            <p:cNvPr id="6440" name="Google Shape;6440;p59"/>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9"/>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9"/>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9"/>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9"/>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9"/>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9"/>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7" name="Google Shape;6447;p59"/>
          <p:cNvGrpSpPr/>
          <p:nvPr/>
        </p:nvGrpSpPr>
        <p:grpSpPr>
          <a:xfrm>
            <a:off x="6802172" y="2582455"/>
            <a:ext cx="447685" cy="447174"/>
            <a:chOff x="-57173375" y="3198925"/>
            <a:chExt cx="319000" cy="319000"/>
          </a:xfrm>
        </p:grpSpPr>
        <p:sp>
          <p:nvSpPr>
            <p:cNvPr id="6448" name="Google Shape;6448;p59"/>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9"/>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9"/>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9"/>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2" name="Google Shape;6452;p59"/>
          <p:cNvGrpSpPr/>
          <p:nvPr/>
        </p:nvGrpSpPr>
        <p:grpSpPr>
          <a:xfrm>
            <a:off x="6803278" y="3177203"/>
            <a:ext cx="445474" cy="392013"/>
            <a:chOff x="-57176525" y="3610050"/>
            <a:chExt cx="317425" cy="279650"/>
          </a:xfrm>
        </p:grpSpPr>
        <p:sp>
          <p:nvSpPr>
            <p:cNvPr id="6453" name="Google Shape;6453;p59"/>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9"/>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9"/>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9"/>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9"/>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8" name="Google Shape;6458;p59"/>
          <p:cNvGrpSpPr/>
          <p:nvPr/>
        </p:nvGrpSpPr>
        <p:grpSpPr>
          <a:xfrm>
            <a:off x="6842741" y="3698603"/>
            <a:ext cx="403478" cy="446929"/>
            <a:chOff x="-57162350" y="3982000"/>
            <a:chExt cx="287500" cy="318825"/>
          </a:xfrm>
        </p:grpSpPr>
        <p:sp>
          <p:nvSpPr>
            <p:cNvPr id="6459" name="Google Shape;6459;p59"/>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9"/>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9"/>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9"/>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9"/>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9"/>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9"/>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9"/>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7" name="Google Shape;6467;p59"/>
          <p:cNvGrpSpPr/>
          <p:nvPr/>
        </p:nvGrpSpPr>
        <p:grpSpPr>
          <a:xfrm>
            <a:off x="9560008" y="2582455"/>
            <a:ext cx="446597" cy="443880"/>
            <a:chOff x="-55202750" y="3198925"/>
            <a:chExt cx="318225" cy="316650"/>
          </a:xfrm>
        </p:grpSpPr>
        <p:sp>
          <p:nvSpPr>
            <p:cNvPr id="6468" name="Google Shape;6468;p59"/>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9"/>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59"/>
          <p:cNvGrpSpPr/>
          <p:nvPr/>
        </p:nvGrpSpPr>
        <p:grpSpPr>
          <a:xfrm>
            <a:off x="9573271" y="3149623"/>
            <a:ext cx="420073" cy="446088"/>
            <a:chOff x="-55194875" y="3590375"/>
            <a:chExt cx="299325" cy="318225"/>
          </a:xfrm>
        </p:grpSpPr>
        <p:sp>
          <p:nvSpPr>
            <p:cNvPr id="6471" name="Google Shape;6471;p59"/>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9"/>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9"/>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9"/>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9"/>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6" name="Google Shape;6476;p59"/>
          <p:cNvGrpSpPr/>
          <p:nvPr/>
        </p:nvGrpSpPr>
        <p:grpSpPr>
          <a:xfrm>
            <a:off x="9579034" y="3700565"/>
            <a:ext cx="445474" cy="444966"/>
            <a:chOff x="-55203525" y="3983400"/>
            <a:chExt cx="317425" cy="317425"/>
          </a:xfrm>
        </p:grpSpPr>
        <p:sp>
          <p:nvSpPr>
            <p:cNvPr id="6477" name="Google Shape;6477;p59"/>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9"/>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9"/>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0" name="Google Shape;6480;p59"/>
          <p:cNvGrpSpPr/>
          <p:nvPr/>
        </p:nvGrpSpPr>
        <p:grpSpPr>
          <a:xfrm>
            <a:off x="7914791" y="4269444"/>
            <a:ext cx="418950" cy="447174"/>
            <a:chOff x="-53232900" y="3192625"/>
            <a:chExt cx="298525" cy="319000"/>
          </a:xfrm>
        </p:grpSpPr>
        <p:sp>
          <p:nvSpPr>
            <p:cNvPr id="6481" name="Google Shape;6481;p59"/>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9"/>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9"/>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9"/>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9"/>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9"/>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9"/>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9"/>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9" name="Google Shape;6489;p59"/>
          <p:cNvGrpSpPr/>
          <p:nvPr/>
        </p:nvGrpSpPr>
        <p:grpSpPr>
          <a:xfrm>
            <a:off x="7901529" y="4856131"/>
            <a:ext cx="445474" cy="443880"/>
            <a:chOff x="-53242350" y="3584850"/>
            <a:chExt cx="317425" cy="316650"/>
          </a:xfrm>
        </p:grpSpPr>
        <p:sp>
          <p:nvSpPr>
            <p:cNvPr id="6490" name="Google Shape;6490;p59"/>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9"/>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9"/>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9"/>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9"/>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59"/>
          <p:cNvGrpSpPr/>
          <p:nvPr/>
        </p:nvGrpSpPr>
        <p:grpSpPr>
          <a:xfrm>
            <a:off x="7928053" y="5432516"/>
            <a:ext cx="392426" cy="447209"/>
            <a:chOff x="-53224225" y="3976300"/>
            <a:chExt cx="279625" cy="319025"/>
          </a:xfrm>
        </p:grpSpPr>
        <p:sp>
          <p:nvSpPr>
            <p:cNvPr id="6496" name="Google Shape;6496;p59"/>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9"/>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9"/>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9"/>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9"/>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9"/>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9"/>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3" name="Google Shape;6503;p59"/>
          <p:cNvGrpSpPr/>
          <p:nvPr/>
        </p:nvGrpSpPr>
        <p:grpSpPr>
          <a:xfrm>
            <a:off x="9562912" y="5442083"/>
            <a:ext cx="447685" cy="446473"/>
            <a:chOff x="-52043575" y="3983125"/>
            <a:chExt cx="319000" cy="318500"/>
          </a:xfrm>
        </p:grpSpPr>
        <p:sp>
          <p:nvSpPr>
            <p:cNvPr id="6504" name="Google Shape;6504;p59"/>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9"/>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9"/>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9"/>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9"/>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9"/>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9"/>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9"/>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9"/>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59"/>
          <p:cNvGrpSpPr/>
          <p:nvPr/>
        </p:nvGrpSpPr>
        <p:grpSpPr>
          <a:xfrm>
            <a:off x="7386513" y="2582455"/>
            <a:ext cx="392426" cy="447174"/>
            <a:chOff x="-56766175" y="3198925"/>
            <a:chExt cx="279625" cy="319000"/>
          </a:xfrm>
        </p:grpSpPr>
        <p:sp>
          <p:nvSpPr>
            <p:cNvPr id="6514" name="Google Shape;6514;p59"/>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9"/>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9"/>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9"/>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9"/>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9"/>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9"/>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59"/>
          <p:cNvGrpSpPr/>
          <p:nvPr/>
        </p:nvGrpSpPr>
        <p:grpSpPr>
          <a:xfrm>
            <a:off x="7385408" y="3149623"/>
            <a:ext cx="394636" cy="446088"/>
            <a:chOff x="-56766175" y="3590375"/>
            <a:chExt cx="281200" cy="318225"/>
          </a:xfrm>
        </p:grpSpPr>
        <p:sp>
          <p:nvSpPr>
            <p:cNvPr id="6522" name="Google Shape;6522;p59"/>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9"/>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9"/>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9"/>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6" name="Google Shape;6526;p59"/>
          <p:cNvGrpSpPr/>
          <p:nvPr/>
        </p:nvGrpSpPr>
        <p:grpSpPr>
          <a:xfrm>
            <a:off x="7431502" y="3699444"/>
            <a:ext cx="339377" cy="446088"/>
            <a:chOff x="-56747275" y="3982600"/>
            <a:chExt cx="241825" cy="318225"/>
          </a:xfrm>
        </p:grpSpPr>
        <p:sp>
          <p:nvSpPr>
            <p:cNvPr id="6527" name="Google Shape;6527;p59"/>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9"/>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9"/>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9"/>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9"/>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9"/>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9"/>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4" name="Google Shape;6534;p59"/>
          <p:cNvGrpSpPr/>
          <p:nvPr/>
        </p:nvGrpSpPr>
        <p:grpSpPr>
          <a:xfrm>
            <a:off x="5721656" y="4278276"/>
            <a:ext cx="392426" cy="447174"/>
            <a:chOff x="-54793175" y="3198925"/>
            <a:chExt cx="279625" cy="319000"/>
          </a:xfrm>
        </p:grpSpPr>
        <p:sp>
          <p:nvSpPr>
            <p:cNvPr id="6535" name="Google Shape;6535;p59"/>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9"/>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9"/>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9"/>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9"/>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9"/>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9"/>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2" name="Google Shape;6542;p59"/>
          <p:cNvGrpSpPr/>
          <p:nvPr/>
        </p:nvGrpSpPr>
        <p:grpSpPr>
          <a:xfrm>
            <a:off x="5694009" y="4872708"/>
            <a:ext cx="447720" cy="427269"/>
            <a:chOff x="-54812875" y="3596675"/>
            <a:chExt cx="319025" cy="304800"/>
          </a:xfrm>
        </p:grpSpPr>
        <p:sp>
          <p:nvSpPr>
            <p:cNvPr id="6543" name="Google Shape;6543;p59"/>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9"/>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9"/>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9"/>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9"/>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9"/>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9"/>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50" name="Google Shape;6550;p59"/>
          <p:cNvSpPr/>
          <p:nvPr/>
        </p:nvSpPr>
        <p:spPr>
          <a:xfrm>
            <a:off x="5891928" y="5337358"/>
            <a:ext cx="9999" cy="1121"/>
          </a:xfrm>
          <a:custGeom>
            <a:rect b="b" l="l" r="r" t="t"/>
            <a:pathLst>
              <a:path extrusionOk="0" h="32" w="285">
                <a:moveTo>
                  <a:pt x="1" y="0"/>
                </a:moveTo>
                <a:cubicBezTo>
                  <a:pt x="95" y="32"/>
                  <a:pt x="158" y="32"/>
                  <a:pt x="284" y="32"/>
                </a:cubicBezTo>
                <a:cubicBezTo>
                  <a:pt x="221" y="32"/>
                  <a:pt x="127"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9"/>
          <p:cNvSpPr/>
          <p:nvPr/>
        </p:nvSpPr>
        <p:spPr>
          <a:xfrm>
            <a:off x="5892489" y="5338444"/>
            <a:ext cx="8877" cy="1156"/>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2" name="Google Shape;6552;p59"/>
          <p:cNvGrpSpPr/>
          <p:nvPr/>
        </p:nvGrpSpPr>
        <p:grpSpPr>
          <a:xfrm>
            <a:off x="5721656" y="5441347"/>
            <a:ext cx="392426" cy="446088"/>
            <a:chOff x="-54793175" y="3982600"/>
            <a:chExt cx="279625" cy="318225"/>
          </a:xfrm>
        </p:grpSpPr>
        <p:sp>
          <p:nvSpPr>
            <p:cNvPr id="6553" name="Google Shape;6553;p59"/>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9"/>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9"/>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9"/>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9"/>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9"/>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9"/>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0" name="Google Shape;6560;p59"/>
          <p:cNvGrpSpPr/>
          <p:nvPr/>
        </p:nvGrpSpPr>
        <p:grpSpPr>
          <a:xfrm>
            <a:off x="8479643" y="4269444"/>
            <a:ext cx="392426" cy="446088"/>
            <a:chOff x="-52832000" y="3192625"/>
            <a:chExt cx="279625" cy="318225"/>
          </a:xfrm>
        </p:grpSpPr>
        <p:sp>
          <p:nvSpPr>
            <p:cNvPr id="6561" name="Google Shape;6561;p59"/>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9"/>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9"/>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9"/>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9"/>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9"/>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9"/>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9"/>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59"/>
          <p:cNvGrpSpPr/>
          <p:nvPr/>
        </p:nvGrpSpPr>
        <p:grpSpPr>
          <a:xfrm>
            <a:off x="8452013" y="4857253"/>
            <a:ext cx="447685" cy="444966"/>
            <a:chOff x="-52851675" y="3585650"/>
            <a:chExt cx="319000" cy="317425"/>
          </a:xfrm>
        </p:grpSpPr>
        <p:sp>
          <p:nvSpPr>
            <p:cNvPr id="6570" name="Google Shape;6570;p59"/>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9"/>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9"/>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9"/>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9"/>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9"/>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6" name="Google Shape;6576;p59"/>
          <p:cNvGrpSpPr/>
          <p:nvPr/>
        </p:nvGrpSpPr>
        <p:grpSpPr>
          <a:xfrm>
            <a:off x="8479643" y="5432516"/>
            <a:ext cx="392426" cy="447209"/>
            <a:chOff x="-52832000" y="3976300"/>
            <a:chExt cx="279625" cy="319025"/>
          </a:xfrm>
        </p:grpSpPr>
        <p:sp>
          <p:nvSpPr>
            <p:cNvPr id="6577" name="Google Shape;6577;p59"/>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9"/>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9"/>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9"/>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9"/>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2" name="Google Shape;6582;p59"/>
          <p:cNvGrpSpPr/>
          <p:nvPr/>
        </p:nvGrpSpPr>
        <p:grpSpPr>
          <a:xfrm>
            <a:off x="7377947" y="5998400"/>
            <a:ext cx="394636" cy="446088"/>
            <a:chOff x="-51633225" y="3198925"/>
            <a:chExt cx="281200" cy="318225"/>
          </a:xfrm>
        </p:grpSpPr>
        <p:sp>
          <p:nvSpPr>
            <p:cNvPr id="6583" name="Google Shape;6583;p59"/>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9"/>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9"/>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9"/>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9"/>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9"/>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9"/>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59"/>
          <p:cNvGrpSpPr/>
          <p:nvPr/>
        </p:nvGrpSpPr>
        <p:grpSpPr>
          <a:xfrm>
            <a:off x="7902174" y="2583542"/>
            <a:ext cx="455438" cy="445001"/>
            <a:chOff x="-56396775" y="3199700"/>
            <a:chExt cx="324525" cy="317450"/>
          </a:xfrm>
        </p:grpSpPr>
        <p:sp>
          <p:nvSpPr>
            <p:cNvPr id="6591" name="Google Shape;6591;p59"/>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9"/>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9"/>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9"/>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9"/>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9"/>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7" name="Google Shape;6597;p59"/>
          <p:cNvGrpSpPr/>
          <p:nvPr/>
        </p:nvGrpSpPr>
        <p:grpSpPr>
          <a:xfrm>
            <a:off x="7906034" y="3163956"/>
            <a:ext cx="447720" cy="418507"/>
            <a:chOff x="-56394425" y="3600600"/>
            <a:chExt cx="319025" cy="298550"/>
          </a:xfrm>
        </p:grpSpPr>
        <p:sp>
          <p:nvSpPr>
            <p:cNvPr id="6598" name="Google Shape;6598;p59"/>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9"/>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9"/>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59"/>
          <p:cNvGrpSpPr/>
          <p:nvPr/>
        </p:nvGrpSpPr>
        <p:grpSpPr>
          <a:xfrm>
            <a:off x="7944408" y="3700565"/>
            <a:ext cx="407898" cy="444966"/>
            <a:chOff x="-56379450" y="3983400"/>
            <a:chExt cx="290650" cy="317425"/>
          </a:xfrm>
        </p:grpSpPr>
        <p:sp>
          <p:nvSpPr>
            <p:cNvPr id="6602" name="Google Shape;6602;p59"/>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9"/>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9"/>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9"/>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9"/>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9"/>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9"/>
            <p:cNvSpPr/>
            <p:nvPr/>
          </p:nvSpPr>
          <p:spPr>
            <a:xfrm>
              <a:off x="-56181750" y="4039300"/>
              <a:ext cx="0" cy="25"/>
            </a:xfrm>
            <a:custGeom>
              <a:rect b="b" l="l" r="r" t="t"/>
              <a:pathLst>
                <a:path extrusionOk="0" h="1" w="0">
                  <a:moveTo>
                    <a:pt x="0"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9"/>
            <p:cNvSpPr/>
            <p:nvPr/>
          </p:nvSpPr>
          <p:spPr>
            <a:xfrm>
              <a:off x="-56332200" y="4039300"/>
              <a:ext cx="25" cy="25"/>
            </a:xfrm>
            <a:custGeom>
              <a:rect b="b" l="l" r="r" t="t"/>
              <a:pathLst>
                <a:path extrusionOk="0" h="1" w="1">
                  <a:moveTo>
                    <a:pt x="1" y="1"/>
                  </a:move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0" name="Google Shape;6610;p59"/>
          <p:cNvGrpSpPr/>
          <p:nvPr/>
        </p:nvGrpSpPr>
        <p:grpSpPr>
          <a:xfrm>
            <a:off x="6276699" y="4278276"/>
            <a:ext cx="394636" cy="447174"/>
            <a:chOff x="-54401725" y="3198925"/>
            <a:chExt cx="281200" cy="319000"/>
          </a:xfrm>
        </p:grpSpPr>
        <p:sp>
          <p:nvSpPr>
            <p:cNvPr id="6611" name="Google Shape;6611;p59"/>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9"/>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9"/>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9"/>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9"/>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9"/>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9"/>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9"/>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9"/>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9"/>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9"/>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2" name="Google Shape;6622;p59"/>
          <p:cNvGrpSpPr/>
          <p:nvPr/>
        </p:nvGrpSpPr>
        <p:grpSpPr>
          <a:xfrm>
            <a:off x="6277804" y="4863876"/>
            <a:ext cx="392426" cy="446088"/>
            <a:chOff x="-54401725" y="3590375"/>
            <a:chExt cx="279625" cy="318225"/>
          </a:xfrm>
        </p:grpSpPr>
        <p:sp>
          <p:nvSpPr>
            <p:cNvPr id="6623" name="Google Shape;6623;p59"/>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9"/>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9"/>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9"/>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9"/>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9"/>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59"/>
          <p:cNvGrpSpPr/>
          <p:nvPr/>
        </p:nvGrpSpPr>
        <p:grpSpPr>
          <a:xfrm>
            <a:off x="6275050" y="5441347"/>
            <a:ext cx="397934" cy="446088"/>
            <a:chOff x="-54403300" y="3982600"/>
            <a:chExt cx="283550" cy="318225"/>
          </a:xfrm>
        </p:grpSpPr>
        <p:sp>
          <p:nvSpPr>
            <p:cNvPr id="6630" name="Google Shape;6630;p59"/>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9"/>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9"/>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9"/>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9"/>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5" name="Google Shape;6635;p59"/>
          <p:cNvGrpSpPr/>
          <p:nvPr/>
        </p:nvGrpSpPr>
        <p:grpSpPr>
          <a:xfrm>
            <a:off x="9003023" y="4271933"/>
            <a:ext cx="444352" cy="444686"/>
            <a:chOff x="-52458650" y="3194400"/>
            <a:chExt cx="316625" cy="317225"/>
          </a:xfrm>
        </p:grpSpPr>
        <p:sp>
          <p:nvSpPr>
            <p:cNvPr id="6636" name="Google Shape;6636;p59"/>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9"/>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9"/>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9"/>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9"/>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9"/>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9"/>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9"/>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4" name="Google Shape;6644;p59"/>
          <p:cNvGrpSpPr/>
          <p:nvPr/>
        </p:nvGrpSpPr>
        <p:grpSpPr>
          <a:xfrm>
            <a:off x="9014618" y="4856131"/>
            <a:ext cx="421160" cy="445772"/>
            <a:chOff x="-52450000" y="3584850"/>
            <a:chExt cx="300100" cy="318000"/>
          </a:xfrm>
        </p:grpSpPr>
        <p:sp>
          <p:nvSpPr>
            <p:cNvPr id="6645" name="Google Shape;6645;p59"/>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9"/>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9"/>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9"/>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9"/>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9"/>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9"/>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2" name="Google Shape;6652;p59"/>
          <p:cNvGrpSpPr/>
          <p:nvPr/>
        </p:nvGrpSpPr>
        <p:grpSpPr>
          <a:xfrm>
            <a:off x="9028986" y="5434723"/>
            <a:ext cx="392426" cy="445001"/>
            <a:chOff x="-52440550" y="3977875"/>
            <a:chExt cx="279625" cy="317450"/>
          </a:xfrm>
        </p:grpSpPr>
        <p:sp>
          <p:nvSpPr>
            <p:cNvPr id="6653" name="Google Shape;6653;p59"/>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9"/>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9"/>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9"/>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9"/>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9"/>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9"/>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9"/>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59"/>
          <p:cNvGrpSpPr/>
          <p:nvPr/>
        </p:nvGrpSpPr>
        <p:grpSpPr>
          <a:xfrm>
            <a:off x="7920856" y="6002703"/>
            <a:ext cx="392426" cy="447209"/>
            <a:chOff x="-51623775" y="3584850"/>
            <a:chExt cx="279625" cy="319025"/>
          </a:xfrm>
        </p:grpSpPr>
        <p:sp>
          <p:nvSpPr>
            <p:cNvPr id="6662" name="Google Shape;6662;p59"/>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9"/>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9"/>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9"/>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9"/>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9"/>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9"/>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9"/>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9"/>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3"/>
          <p:cNvSpPr txBox="1"/>
          <p:nvPr>
            <p:ph type="title"/>
          </p:nvPr>
        </p:nvSpPr>
        <p:spPr>
          <a:xfrm>
            <a:off x="1994250" y="3393516"/>
            <a:ext cx="6703500" cy="2073900"/>
          </a:xfrm>
          <a:prstGeom prst="rect">
            <a:avLst/>
          </a:prstGeom>
        </p:spPr>
        <p:txBody>
          <a:bodyPr anchorCtr="0" anchor="t" bIns="116050" lIns="116050" spcFirstLastPara="1" rIns="116050" wrap="square" tIns="116050">
            <a:noAutofit/>
          </a:bodyPr>
          <a:lstStyle/>
          <a:p>
            <a:pPr indent="0" lvl="0" marL="0" rtl="0" algn="ctr">
              <a:lnSpc>
                <a:spcPct val="115000"/>
              </a:lnSpc>
              <a:spcBef>
                <a:spcPts val="0"/>
              </a:spcBef>
              <a:spcAft>
                <a:spcPts val="0"/>
              </a:spcAft>
              <a:buNone/>
            </a:pPr>
            <a:r>
              <a:rPr lang="en"/>
              <a:t>Objectives of</a:t>
            </a:r>
            <a:endParaRPr/>
          </a:p>
          <a:p>
            <a:pPr indent="0" lvl="0" marL="0" rtl="0" algn="ctr">
              <a:lnSpc>
                <a:spcPct val="115000"/>
              </a:lnSpc>
              <a:spcBef>
                <a:spcPts val="0"/>
              </a:spcBef>
              <a:spcAft>
                <a:spcPts val="0"/>
              </a:spcAft>
              <a:buNone/>
            </a:pPr>
            <a:r>
              <a:rPr lang="en"/>
              <a:t>the activity</a:t>
            </a:r>
            <a:endParaRPr/>
          </a:p>
        </p:txBody>
      </p:sp>
      <p:sp>
        <p:nvSpPr>
          <p:cNvPr id="267" name="Google Shape;267;p33"/>
          <p:cNvSpPr txBox="1"/>
          <p:nvPr>
            <p:ph idx="2" type="title"/>
          </p:nvPr>
        </p:nvSpPr>
        <p:spPr>
          <a:xfrm>
            <a:off x="4608300" y="2092584"/>
            <a:ext cx="1475400" cy="1668000"/>
          </a:xfrm>
          <a:prstGeom prst="rect">
            <a:avLst/>
          </a:prstGeom>
        </p:spPr>
        <p:txBody>
          <a:bodyPr anchorCtr="0" anchor="ctr" bIns="116050" lIns="116050" spcFirstLastPara="1" rIns="116050" wrap="square" tIns="116050">
            <a:noAutofit/>
          </a:bodyPr>
          <a:lstStyle/>
          <a:p>
            <a:pPr indent="0" lvl="0" marL="0" rtl="0" algn="ctr">
              <a:lnSpc>
                <a:spcPct val="115000"/>
              </a:lnSpc>
              <a:spcBef>
                <a:spcPts val="0"/>
              </a:spcBef>
              <a:spcAft>
                <a:spcPts val="0"/>
              </a:spcAft>
              <a:buNone/>
            </a:pPr>
            <a:r>
              <a:rPr b="1" lang="en">
                <a:latin typeface="Barlow"/>
                <a:ea typeface="Barlow"/>
                <a:cs typeface="Barlow"/>
                <a:sym typeface="Barlow"/>
              </a:rPr>
              <a:t>01</a:t>
            </a:r>
            <a:endParaRPr b="1">
              <a:latin typeface="Barlow"/>
              <a:ea typeface="Barlow"/>
              <a:cs typeface="Barlow"/>
              <a:sym typeface="Barlow"/>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674" name="Shape 6674"/>
        <p:cNvGrpSpPr/>
        <p:nvPr/>
      </p:nvGrpSpPr>
      <p:grpSpPr>
        <a:xfrm>
          <a:off x="0" y="0"/>
          <a:ext cx="0" cy="0"/>
          <a:chOff x="0" y="0"/>
          <a:chExt cx="0" cy="0"/>
        </a:xfrm>
      </p:grpSpPr>
      <p:sp>
        <p:nvSpPr>
          <p:cNvPr id="6675" name="Google Shape;6675;p60"/>
          <p:cNvSpPr txBox="1"/>
          <p:nvPr/>
        </p:nvSpPr>
        <p:spPr>
          <a:xfrm>
            <a:off x="782949" y="1051225"/>
            <a:ext cx="44928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Creative Process Icons</a:t>
            </a:r>
            <a:endParaRPr sz="3000">
              <a:solidFill>
                <a:srgbClr val="FFFFFF"/>
              </a:solidFill>
            </a:endParaRPr>
          </a:p>
        </p:txBody>
      </p:sp>
      <p:sp>
        <p:nvSpPr>
          <p:cNvPr id="6676" name="Google Shape;6676;p60"/>
          <p:cNvSpPr txBox="1"/>
          <p:nvPr/>
        </p:nvSpPr>
        <p:spPr>
          <a:xfrm>
            <a:off x="5680885" y="1051213"/>
            <a:ext cx="40716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Performing Arts Icons</a:t>
            </a:r>
            <a:endParaRPr sz="3000">
              <a:solidFill>
                <a:srgbClr val="FFFFFF"/>
              </a:solidFill>
            </a:endParaRPr>
          </a:p>
        </p:txBody>
      </p:sp>
      <p:grpSp>
        <p:nvGrpSpPr>
          <p:cNvPr id="6677" name="Google Shape;6677;p60"/>
          <p:cNvGrpSpPr/>
          <p:nvPr/>
        </p:nvGrpSpPr>
        <p:grpSpPr>
          <a:xfrm>
            <a:off x="710914" y="2596061"/>
            <a:ext cx="344409" cy="445584"/>
            <a:chOff x="-50469125" y="3183175"/>
            <a:chExt cx="233150" cy="301825"/>
          </a:xfrm>
        </p:grpSpPr>
        <p:sp>
          <p:nvSpPr>
            <p:cNvPr id="6678" name="Google Shape;6678;p60"/>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0"/>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0"/>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1" name="Google Shape;6681;p60"/>
          <p:cNvGrpSpPr/>
          <p:nvPr/>
        </p:nvGrpSpPr>
        <p:grpSpPr>
          <a:xfrm>
            <a:off x="660873" y="3139044"/>
            <a:ext cx="444489" cy="443075"/>
            <a:chOff x="-50504575" y="3550975"/>
            <a:chExt cx="300900" cy="300125"/>
          </a:xfrm>
        </p:grpSpPr>
        <p:sp>
          <p:nvSpPr>
            <p:cNvPr id="6682" name="Google Shape;6682;p60"/>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0"/>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0"/>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0"/>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6" name="Google Shape;6686;p60"/>
          <p:cNvGrpSpPr/>
          <p:nvPr/>
        </p:nvGrpSpPr>
        <p:grpSpPr>
          <a:xfrm>
            <a:off x="660874" y="3685570"/>
            <a:ext cx="444489" cy="441893"/>
            <a:chOff x="-50503000" y="3921175"/>
            <a:chExt cx="300900" cy="299325"/>
          </a:xfrm>
        </p:grpSpPr>
        <p:sp>
          <p:nvSpPr>
            <p:cNvPr id="6687" name="Google Shape;6687;p60"/>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0"/>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0"/>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0"/>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0"/>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2" name="Google Shape;6692;p60"/>
          <p:cNvGrpSpPr/>
          <p:nvPr/>
        </p:nvGrpSpPr>
        <p:grpSpPr>
          <a:xfrm>
            <a:off x="3411198" y="2620457"/>
            <a:ext cx="443308" cy="444219"/>
            <a:chOff x="-48630025" y="3199700"/>
            <a:chExt cx="300100" cy="300900"/>
          </a:xfrm>
        </p:grpSpPr>
        <p:sp>
          <p:nvSpPr>
            <p:cNvPr id="6693" name="Google Shape;6693;p60"/>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0"/>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0"/>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6" name="Google Shape;6696;p60"/>
          <p:cNvGrpSpPr/>
          <p:nvPr/>
        </p:nvGrpSpPr>
        <p:grpSpPr>
          <a:xfrm>
            <a:off x="3411198" y="3165802"/>
            <a:ext cx="443308" cy="443038"/>
            <a:chOff x="-48630025" y="3569100"/>
            <a:chExt cx="300100" cy="300100"/>
          </a:xfrm>
        </p:grpSpPr>
        <p:sp>
          <p:nvSpPr>
            <p:cNvPr id="6697" name="Google Shape;6697;p60"/>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0"/>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0"/>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0"/>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0"/>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0"/>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0"/>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0"/>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0"/>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0"/>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60"/>
          <p:cNvGrpSpPr/>
          <p:nvPr/>
        </p:nvGrpSpPr>
        <p:grpSpPr>
          <a:xfrm>
            <a:off x="3411789" y="3711147"/>
            <a:ext cx="442126" cy="440712"/>
            <a:chOff x="-48629225" y="3938500"/>
            <a:chExt cx="299300" cy="298525"/>
          </a:xfrm>
        </p:grpSpPr>
        <p:sp>
          <p:nvSpPr>
            <p:cNvPr id="6708" name="Google Shape;6708;p60"/>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0"/>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0"/>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0"/>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2" name="Google Shape;6712;p60"/>
          <p:cNvGrpSpPr/>
          <p:nvPr/>
        </p:nvGrpSpPr>
        <p:grpSpPr>
          <a:xfrm>
            <a:off x="1835168" y="4299090"/>
            <a:ext cx="388651" cy="441893"/>
            <a:chOff x="-46762575" y="3200500"/>
            <a:chExt cx="263100" cy="299325"/>
          </a:xfrm>
        </p:grpSpPr>
        <p:sp>
          <p:nvSpPr>
            <p:cNvPr id="6713" name="Google Shape;6713;p60"/>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0"/>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0"/>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0"/>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0"/>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8" name="Google Shape;6718;p60"/>
          <p:cNvGrpSpPr/>
          <p:nvPr/>
        </p:nvGrpSpPr>
        <p:grpSpPr>
          <a:xfrm>
            <a:off x="1807822" y="4871157"/>
            <a:ext cx="443345" cy="389559"/>
            <a:chOff x="-46779900" y="3588000"/>
            <a:chExt cx="300125" cy="263875"/>
          </a:xfrm>
        </p:grpSpPr>
        <p:sp>
          <p:nvSpPr>
            <p:cNvPr id="6719" name="Google Shape;6719;p60"/>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0"/>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0"/>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0"/>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3" name="Google Shape;6723;p60"/>
          <p:cNvGrpSpPr/>
          <p:nvPr/>
        </p:nvGrpSpPr>
        <p:grpSpPr>
          <a:xfrm>
            <a:off x="1808413" y="5388600"/>
            <a:ext cx="442163" cy="440712"/>
            <a:chOff x="-46779100" y="3938500"/>
            <a:chExt cx="299325" cy="298525"/>
          </a:xfrm>
        </p:grpSpPr>
        <p:sp>
          <p:nvSpPr>
            <p:cNvPr id="6724" name="Google Shape;6724;p60"/>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0"/>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6" name="Google Shape;6726;p60"/>
          <p:cNvGrpSpPr/>
          <p:nvPr/>
        </p:nvGrpSpPr>
        <p:grpSpPr>
          <a:xfrm>
            <a:off x="4563324" y="4307210"/>
            <a:ext cx="443308" cy="443075"/>
            <a:chOff x="-44924250" y="3206000"/>
            <a:chExt cx="300100" cy="300125"/>
          </a:xfrm>
        </p:grpSpPr>
        <p:sp>
          <p:nvSpPr>
            <p:cNvPr id="6727" name="Google Shape;6727;p60"/>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0"/>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0"/>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0"/>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0"/>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2" name="Google Shape;6732;p60"/>
          <p:cNvGrpSpPr/>
          <p:nvPr/>
        </p:nvGrpSpPr>
        <p:grpSpPr>
          <a:xfrm>
            <a:off x="1210812" y="2596061"/>
            <a:ext cx="443308" cy="443038"/>
            <a:chOff x="-50134375" y="3183175"/>
            <a:chExt cx="300100" cy="300100"/>
          </a:xfrm>
        </p:grpSpPr>
        <p:sp>
          <p:nvSpPr>
            <p:cNvPr id="6733" name="Google Shape;6733;p60"/>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0"/>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0"/>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0"/>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0"/>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0"/>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0"/>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0"/>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0"/>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0"/>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3" name="Google Shape;6743;p60"/>
          <p:cNvGrpSpPr/>
          <p:nvPr/>
        </p:nvGrpSpPr>
        <p:grpSpPr>
          <a:xfrm>
            <a:off x="1210812" y="3139044"/>
            <a:ext cx="443308" cy="443075"/>
            <a:chOff x="-50134375" y="3550975"/>
            <a:chExt cx="300100" cy="300125"/>
          </a:xfrm>
        </p:grpSpPr>
        <p:sp>
          <p:nvSpPr>
            <p:cNvPr id="6744" name="Google Shape;6744;p60"/>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0"/>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6" name="Google Shape;6746;p60"/>
          <p:cNvGrpSpPr/>
          <p:nvPr/>
        </p:nvGrpSpPr>
        <p:grpSpPr>
          <a:xfrm>
            <a:off x="1210812" y="3684684"/>
            <a:ext cx="443308" cy="442779"/>
            <a:chOff x="-50134375" y="3920575"/>
            <a:chExt cx="300100" cy="299925"/>
          </a:xfrm>
        </p:grpSpPr>
        <p:sp>
          <p:nvSpPr>
            <p:cNvPr id="6747" name="Google Shape;6747;p60"/>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0"/>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0"/>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0" name="Google Shape;6750;p60"/>
          <p:cNvGrpSpPr/>
          <p:nvPr/>
        </p:nvGrpSpPr>
        <p:grpSpPr>
          <a:xfrm>
            <a:off x="3969457" y="2621638"/>
            <a:ext cx="445634" cy="443038"/>
            <a:chOff x="-48262200" y="3200500"/>
            <a:chExt cx="301675" cy="300100"/>
          </a:xfrm>
        </p:grpSpPr>
        <p:sp>
          <p:nvSpPr>
            <p:cNvPr id="6751" name="Google Shape;6751;p60"/>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0"/>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0"/>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0"/>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0"/>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0"/>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0"/>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0"/>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0"/>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0" name="Google Shape;6760;p60"/>
          <p:cNvGrpSpPr/>
          <p:nvPr/>
        </p:nvGrpSpPr>
        <p:grpSpPr>
          <a:xfrm>
            <a:off x="4006113" y="3166724"/>
            <a:ext cx="372328" cy="442115"/>
            <a:chOff x="-48233050" y="3569725"/>
            <a:chExt cx="252050" cy="299475"/>
          </a:xfrm>
        </p:grpSpPr>
        <p:sp>
          <p:nvSpPr>
            <p:cNvPr id="6761" name="Google Shape;6761;p60"/>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0"/>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0"/>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60"/>
          <p:cNvGrpSpPr/>
          <p:nvPr/>
        </p:nvGrpSpPr>
        <p:grpSpPr>
          <a:xfrm>
            <a:off x="4035766" y="3707641"/>
            <a:ext cx="313019" cy="446544"/>
            <a:chOff x="-48216525" y="3936125"/>
            <a:chExt cx="211900" cy="302475"/>
          </a:xfrm>
        </p:grpSpPr>
        <p:sp>
          <p:nvSpPr>
            <p:cNvPr id="6765" name="Google Shape;6765;p60"/>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0"/>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0"/>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0"/>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9" name="Google Shape;6769;p60"/>
          <p:cNvGrpSpPr/>
          <p:nvPr/>
        </p:nvGrpSpPr>
        <p:grpSpPr>
          <a:xfrm>
            <a:off x="2359714" y="4300235"/>
            <a:ext cx="443308" cy="443075"/>
            <a:chOff x="-46410500" y="3201275"/>
            <a:chExt cx="300100" cy="300125"/>
          </a:xfrm>
        </p:grpSpPr>
        <p:sp>
          <p:nvSpPr>
            <p:cNvPr id="6770" name="Google Shape;6770;p60"/>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0"/>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0"/>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0"/>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0"/>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5" name="Google Shape;6775;p60"/>
          <p:cNvGrpSpPr/>
          <p:nvPr/>
        </p:nvGrpSpPr>
        <p:grpSpPr>
          <a:xfrm>
            <a:off x="2359714" y="4843255"/>
            <a:ext cx="443308" cy="444219"/>
            <a:chOff x="-46409700" y="3569100"/>
            <a:chExt cx="300100" cy="300900"/>
          </a:xfrm>
        </p:grpSpPr>
        <p:sp>
          <p:nvSpPr>
            <p:cNvPr id="6776" name="Google Shape;6776;p60"/>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0"/>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0"/>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0"/>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0"/>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60"/>
          <p:cNvGrpSpPr/>
          <p:nvPr/>
        </p:nvGrpSpPr>
        <p:grpSpPr>
          <a:xfrm>
            <a:off x="2344590" y="5386275"/>
            <a:ext cx="473553" cy="446544"/>
            <a:chOff x="-46422300" y="3936925"/>
            <a:chExt cx="320575" cy="302475"/>
          </a:xfrm>
        </p:grpSpPr>
        <p:sp>
          <p:nvSpPr>
            <p:cNvPr id="6782" name="Google Shape;6782;p60"/>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0"/>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4" name="Google Shape;6784;p60"/>
          <p:cNvGrpSpPr/>
          <p:nvPr/>
        </p:nvGrpSpPr>
        <p:grpSpPr>
          <a:xfrm>
            <a:off x="4562738" y="4830485"/>
            <a:ext cx="444489" cy="443038"/>
            <a:chOff x="-44914800" y="3560450"/>
            <a:chExt cx="300900" cy="300100"/>
          </a:xfrm>
        </p:grpSpPr>
        <p:sp>
          <p:nvSpPr>
            <p:cNvPr id="6785" name="Google Shape;6785;p60"/>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0"/>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0"/>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0"/>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0"/>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0" name="Google Shape;6790;p60"/>
          <p:cNvGrpSpPr/>
          <p:nvPr/>
        </p:nvGrpSpPr>
        <p:grpSpPr>
          <a:xfrm>
            <a:off x="1759978" y="2596356"/>
            <a:ext cx="442126" cy="441598"/>
            <a:chOff x="-49764975" y="3183375"/>
            <a:chExt cx="299300" cy="299125"/>
          </a:xfrm>
        </p:grpSpPr>
        <p:sp>
          <p:nvSpPr>
            <p:cNvPr id="6791" name="Google Shape;6791;p60"/>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0"/>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0"/>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0"/>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0"/>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0"/>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0"/>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0"/>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0"/>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60"/>
          <p:cNvGrpSpPr/>
          <p:nvPr/>
        </p:nvGrpSpPr>
        <p:grpSpPr>
          <a:xfrm>
            <a:off x="1759978" y="3139413"/>
            <a:ext cx="442126" cy="443850"/>
            <a:chOff x="-49764975" y="3551225"/>
            <a:chExt cx="299300" cy="300650"/>
          </a:xfrm>
        </p:grpSpPr>
        <p:sp>
          <p:nvSpPr>
            <p:cNvPr id="6801" name="Google Shape;6801;p60"/>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0"/>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0"/>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0"/>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0"/>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0"/>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0"/>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0"/>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0"/>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0"/>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0"/>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2" name="Google Shape;6812;p60"/>
          <p:cNvGrpSpPr/>
          <p:nvPr/>
        </p:nvGrpSpPr>
        <p:grpSpPr>
          <a:xfrm>
            <a:off x="1757061" y="3684094"/>
            <a:ext cx="447961" cy="443370"/>
            <a:chOff x="-49766550" y="3920175"/>
            <a:chExt cx="303250" cy="300325"/>
          </a:xfrm>
        </p:grpSpPr>
        <p:sp>
          <p:nvSpPr>
            <p:cNvPr id="6813" name="Google Shape;6813;p60"/>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0"/>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0"/>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0"/>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7" name="Google Shape;6817;p60"/>
          <p:cNvGrpSpPr/>
          <p:nvPr/>
        </p:nvGrpSpPr>
        <p:grpSpPr>
          <a:xfrm>
            <a:off x="4521703" y="2621638"/>
            <a:ext cx="445634" cy="441893"/>
            <a:chOff x="-47892800" y="3200500"/>
            <a:chExt cx="301675" cy="299325"/>
          </a:xfrm>
        </p:grpSpPr>
        <p:sp>
          <p:nvSpPr>
            <p:cNvPr id="6818" name="Google Shape;6818;p60"/>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0"/>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0"/>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0"/>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0"/>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0"/>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0"/>
          <p:cNvGrpSpPr/>
          <p:nvPr/>
        </p:nvGrpSpPr>
        <p:grpSpPr>
          <a:xfrm>
            <a:off x="4601398" y="3165802"/>
            <a:ext cx="286244" cy="443038"/>
            <a:chOff x="-47839250" y="3569100"/>
            <a:chExt cx="193775" cy="300100"/>
          </a:xfrm>
        </p:grpSpPr>
        <p:sp>
          <p:nvSpPr>
            <p:cNvPr id="6825" name="Google Shape;6825;p60"/>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0"/>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0"/>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0"/>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0"/>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0"/>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1" name="Google Shape;6831;p60"/>
          <p:cNvGrpSpPr/>
          <p:nvPr/>
        </p:nvGrpSpPr>
        <p:grpSpPr>
          <a:xfrm>
            <a:off x="4522866" y="3709966"/>
            <a:ext cx="443308" cy="444219"/>
            <a:chOff x="-47892800" y="3937700"/>
            <a:chExt cx="300100" cy="300900"/>
          </a:xfrm>
        </p:grpSpPr>
        <p:sp>
          <p:nvSpPr>
            <p:cNvPr id="6832" name="Google Shape;6832;p60"/>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0"/>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0"/>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0"/>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0"/>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0"/>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0"/>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0"/>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0" name="Google Shape;6840;p60"/>
          <p:cNvGrpSpPr/>
          <p:nvPr/>
        </p:nvGrpSpPr>
        <p:grpSpPr>
          <a:xfrm>
            <a:off x="2908679" y="4325812"/>
            <a:ext cx="443308" cy="388415"/>
            <a:chOff x="-46042675" y="3218600"/>
            <a:chExt cx="300100" cy="263100"/>
          </a:xfrm>
        </p:grpSpPr>
        <p:sp>
          <p:nvSpPr>
            <p:cNvPr id="6841" name="Google Shape;6841;p60"/>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0"/>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0"/>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0"/>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0"/>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0"/>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7" name="Google Shape;6847;p60"/>
          <p:cNvGrpSpPr/>
          <p:nvPr/>
        </p:nvGrpSpPr>
        <p:grpSpPr>
          <a:xfrm>
            <a:off x="2908679" y="4842664"/>
            <a:ext cx="443308" cy="402956"/>
            <a:chOff x="-46042675" y="3568700"/>
            <a:chExt cx="300100" cy="272950"/>
          </a:xfrm>
        </p:grpSpPr>
        <p:sp>
          <p:nvSpPr>
            <p:cNvPr id="6848" name="Google Shape;6848;p60"/>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0"/>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0"/>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0"/>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2" name="Google Shape;6852;p60"/>
          <p:cNvGrpSpPr/>
          <p:nvPr/>
        </p:nvGrpSpPr>
        <p:grpSpPr>
          <a:xfrm>
            <a:off x="2961028" y="5387603"/>
            <a:ext cx="338611" cy="444034"/>
            <a:chOff x="-46007225" y="3937825"/>
            <a:chExt cx="229225" cy="300775"/>
          </a:xfrm>
        </p:grpSpPr>
        <p:sp>
          <p:nvSpPr>
            <p:cNvPr id="6853" name="Google Shape;6853;p60"/>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0"/>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0"/>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0"/>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0"/>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0"/>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0"/>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0"/>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0"/>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0"/>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0"/>
          <p:cNvGrpSpPr/>
          <p:nvPr/>
        </p:nvGrpSpPr>
        <p:grpSpPr>
          <a:xfrm>
            <a:off x="4590085" y="5375239"/>
            <a:ext cx="389796" cy="445953"/>
            <a:chOff x="-44895900" y="3929450"/>
            <a:chExt cx="263875" cy="302075"/>
          </a:xfrm>
        </p:grpSpPr>
        <p:sp>
          <p:nvSpPr>
            <p:cNvPr id="6864" name="Google Shape;6864;p60"/>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0"/>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0"/>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0"/>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0"/>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0"/>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0" name="Google Shape;6870;p60"/>
          <p:cNvGrpSpPr/>
          <p:nvPr/>
        </p:nvGrpSpPr>
        <p:grpSpPr>
          <a:xfrm>
            <a:off x="2309879" y="2610012"/>
            <a:ext cx="444489" cy="415136"/>
            <a:chOff x="-49397175" y="3192625"/>
            <a:chExt cx="300900" cy="281200"/>
          </a:xfrm>
        </p:grpSpPr>
        <p:sp>
          <p:nvSpPr>
            <p:cNvPr id="6871" name="Google Shape;6871;p60"/>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0"/>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0"/>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0"/>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0"/>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0"/>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0"/>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8" name="Google Shape;6878;p60"/>
          <p:cNvGrpSpPr/>
          <p:nvPr/>
        </p:nvGrpSpPr>
        <p:grpSpPr>
          <a:xfrm>
            <a:off x="2342451" y="3139044"/>
            <a:ext cx="379345" cy="444219"/>
            <a:chOff x="-49375900" y="3550975"/>
            <a:chExt cx="256800" cy="300900"/>
          </a:xfrm>
        </p:grpSpPr>
        <p:sp>
          <p:nvSpPr>
            <p:cNvPr id="6879" name="Google Shape;6879;p60"/>
            <p:cNvSpPr/>
            <p:nvPr/>
          </p:nvSpPr>
          <p:spPr>
            <a:xfrm>
              <a:off x="-49231775" y="3638425"/>
              <a:ext cx="59100" cy="59075"/>
            </a:xfrm>
            <a:custGeom>
              <a:rect b="b" l="l" r="r" t="t"/>
              <a:pathLst>
                <a:path extrusionOk="0" h="2363" w="2364">
                  <a:moveTo>
                    <a:pt x="1" y="0"/>
                  </a:moveTo>
                  <a:lnTo>
                    <a:pt x="1513" y="2363"/>
                  </a:lnTo>
                  <a:lnTo>
                    <a:pt x="2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0"/>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0"/>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0"/>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0"/>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0"/>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0"/>
            <p:cNvSpPr/>
            <p:nvPr/>
          </p:nvSpPr>
          <p:spPr>
            <a:xfrm>
              <a:off x="-49323125" y="3638425"/>
              <a:ext cx="59100" cy="59075"/>
            </a:xfrm>
            <a:custGeom>
              <a:rect b="b" l="l" r="r" t="t"/>
              <a:pathLst>
                <a:path extrusionOk="0" h="2363" w="2364">
                  <a:moveTo>
                    <a:pt x="0" y="0"/>
                  </a:moveTo>
                  <a:lnTo>
                    <a:pt x="819" y="2363"/>
                  </a:ln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0"/>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0"/>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0"/>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0"/>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0" name="Google Shape;6890;p60"/>
          <p:cNvGrpSpPr/>
          <p:nvPr/>
        </p:nvGrpSpPr>
        <p:grpSpPr>
          <a:xfrm>
            <a:off x="2336654" y="3684389"/>
            <a:ext cx="390941" cy="444219"/>
            <a:chOff x="-49378250" y="3920375"/>
            <a:chExt cx="264650" cy="300900"/>
          </a:xfrm>
        </p:grpSpPr>
        <p:sp>
          <p:nvSpPr>
            <p:cNvPr id="6891" name="Google Shape;6891;p60"/>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0"/>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0"/>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0"/>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0"/>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0"/>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0"/>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8" name="Google Shape;6898;p60"/>
          <p:cNvGrpSpPr/>
          <p:nvPr/>
        </p:nvGrpSpPr>
        <p:grpSpPr>
          <a:xfrm>
            <a:off x="739559" y="4299090"/>
            <a:ext cx="389796" cy="445363"/>
            <a:chOff x="-47505300" y="3200500"/>
            <a:chExt cx="263875" cy="301675"/>
          </a:xfrm>
        </p:grpSpPr>
        <p:sp>
          <p:nvSpPr>
            <p:cNvPr id="6899" name="Google Shape;6899;p60"/>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0"/>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0"/>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0"/>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0"/>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0"/>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0"/>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0"/>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0"/>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0"/>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0"/>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0"/>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0"/>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2" name="Google Shape;6912;p60"/>
          <p:cNvGrpSpPr/>
          <p:nvPr/>
        </p:nvGrpSpPr>
        <p:grpSpPr>
          <a:xfrm>
            <a:off x="712230" y="4843255"/>
            <a:ext cx="444453" cy="442779"/>
            <a:chOff x="-47524975" y="3569100"/>
            <a:chExt cx="300875" cy="299925"/>
          </a:xfrm>
        </p:grpSpPr>
        <p:sp>
          <p:nvSpPr>
            <p:cNvPr id="6913" name="Google Shape;6913;p60"/>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0"/>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0"/>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0"/>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0"/>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8" name="Google Shape;6918;p60"/>
          <p:cNvGrpSpPr/>
          <p:nvPr/>
        </p:nvGrpSpPr>
        <p:grpSpPr>
          <a:xfrm>
            <a:off x="712803" y="5440935"/>
            <a:ext cx="443308" cy="337224"/>
            <a:chOff x="-47523400" y="3973950"/>
            <a:chExt cx="300100" cy="228425"/>
          </a:xfrm>
        </p:grpSpPr>
        <p:sp>
          <p:nvSpPr>
            <p:cNvPr id="6919" name="Google Shape;6919;p60"/>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0"/>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0"/>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0"/>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0"/>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4" name="Google Shape;6924;p60"/>
          <p:cNvGrpSpPr/>
          <p:nvPr/>
        </p:nvGrpSpPr>
        <p:grpSpPr>
          <a:xfrm>
            <a:off x="3464448" y="4297356"/>
            <a:ext cx="442163" cy="445953"/>
            <a:chOff x="-45673275" y="3199325"/>
            <a:chExt cx="299325" cy="302075"/>
          </a:xfrm>
        </p:grpSpPr>
        <p:sp>
          <p:nvSpPr>
            <p:cNvPr id="6925" name="Google Shape;6925;p60"/>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0"/>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0"/>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0"/>
          <p:cNvGrpSpPr/>
          <p:nvPr/>
        </p:nvGrpSpPr>
        <p:grpSpPr>
          <a:xfrm>
            <a:off x="3463285" y="4868832"/>
            <a:ext cx="444489" cy="391884"/>
            <a:chOff x="-45674075" y="3586425"/>
            <a:chExt cx="300900" cy="265450"/>
          </a:xfrm>
        </p:grpSpPr>
        <p:sp>
          <p:nvSpPr>
            <p:cNvPr id="6929" name="Google Shape;6929;p60"/>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0"/>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1" name="Google Shape;6931;p60"/>
          <p:cNvGrpSpPr/>
          <p:nvPr/>
        </p:nvGrpSpPr>
        <p:grpSpPr>
          <a:xfrm>
            <a:off x="3464448" y="5387419"/>
            <a:ext cx="442163" cy="444219"/>
            <a:chOff x="-45673275" y="3937700"/>
            <a:chExt cx="299325" cy="300900"/>
          </a:xfrm>
        </p:grpSpPr>
        <p:sp>
          <p:nvSpPr>
            <p:cNvPr id="6932" name="Google Shape;6932;p60"/>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0"/>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0"/>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0"/>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0"/>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0"/>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8" name="Google Shape;6938;p60"/>
          <p:cNvGrpSpPr/>
          <p:nvPr/>
        </p:nvGrpSpPr>
        <p:grpSpPr>
          <a:xfrm>
            <a:off x="2359975" y="6002108"/>
            <a:ext cx="444489" cy="444219"/>
            <a:chOff x="-44512325" y="3176075"/>
            <a:chExt cx="300900" cy="300900"/>
          </a:xfrm>
        </p:grpSpPr>
        <p:sp>
          <p:nvSpPr>
            <p:cNvPr id="6939" name="Google Shape;6939;p60"/>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0"/>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0"/>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2" name="Google Shape;6942;p60"/>
          <p:cNvGrpSpPr/>
          <p:nvPr/>
        </p:nvGrpSpPr>
        <p:grpSpPr>
          <a:xfrm>
            <a:off x="2860962" y="2596061"/>
            <a:ext cx="442163" cy="441893"/>
            <a:chOff x="-49027775" y="3183175"/>
            <a:chExt cx="299325" cy="299325"/>
          </a:xfrm>
        </p:grpSpPr>
        <p:sp>
          <p:nvSpPr>
            <p:cNvPr id="6943" name="Google Shape;6943;p60"/>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0"/>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0"/>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0"/>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7" name="Google Shape;6947;p60"/>
          <p:cNvGrpSpPr/>
          <p:nvPr/>
        </p:nvGrpSpPr>
        <p:grpSpPr>
          <a:xfrm>
            <a:off x="2860390" y="3139044"/>
            <a:ext cx="443308" cy="445400"/>
            <a:chOff x="-49027775" y="3550975"/>
            <a:chExt cx="300100" cy="301700"/>
          </a:xfrm>
        </p:grpSpPr>
        <p:sp>
          <p:nvSpPr>
            <p:cNvPr id="6948" name="Google Shape;6948;p60"/>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0"/>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0"/>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0"/>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0"/>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0"/>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0"/>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0"/>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0"/>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0"/>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0"/>
          <p:cNvGrpSpPr/>
          <p:nvPr/>
        </p:nvGrpSpPr>
        <p:grpSpPr>
          <a:xfrm>
            <a:off x="2857989" y="3684094"/>
            <a:ext cx="448109" cy="443370"/>
            <a:chOff x="-49031025" y="3920175"/>
            <a:chExt cx="303350" cy="300325"/>
          </a:xfrm>
        </p:grpSpPr>
        <p:sp>
          <p:nvSpPr>
            <p:cNvPr id="6959" name="Google Shape;6959;p60"/>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0"/>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0"/>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0"/>
            <p:cNvSpPr/>
            <p:nvPr/>
          </p:nvSpPr>
          <p:spPr>
            <a:xfrm>
              <a:off x="-48838750" y="4078700"/>
              <a:ext cx="51225" cy="66975"/>
            </a:xfrm>
            <a:custGeom>
              <a:rect b="b" l="l" r="r" t="t"/>
              <a:pathLst>
                <a:path extrusionOk="0" h="2679" w="2049">
                  <a:moveTo>
                    <a:pt x="1" y="0"/>
                  </a:moveTo>
                  <a:lnTo>
                    <a:pt x="1734" y="2678"/>
                  </a:lnTo>
                  <a:lnTo>
                    <a:pt x="20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0"/>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0"/>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60"/>
          <p:cNvGrpSpPr/>
          <p:nvPr/>
        </p:nvGrpSpPr>
        <p:grpSpPr>
          <a:xfrm>
            <a:off x="1257299" y="4299090"/>
            <a:ext cx="444453" cy="441893"/>
            <a:chOff x="-47155575" y="3200500"/>
            <a:chExt cx="300875" cy="299325"/>
          </a:xfrm>
        </p:grpSpPr>
        <p:sp>
          <p:nvSpPr>
            <p:cNvPr id="6966" name="Google Shape;6966;p60"/>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0"/>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0"/>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0"/>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0"/>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0"/>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60"/>
          <p:cNvGrpSpPr/>
          <p:nvPr/>
        </p:nvGrpSpPr>
        <p:grpSpPr>
          <a:xfrm>
            <a:off x="1257871" y="4843255"/>
            <a:ext cx="443308" cy="443038"/>
            <a:chOff x="-47154800" y="3569100"/>
            <a:chExt cx="300100" cy="300100"/>
          </a:xfrm>
        </p:grpSpPr>
        <p:sp>
          <p:nvSpPr>
            <p:cNvPr id="6973" name="Google Shape;6973;p60"/>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0"/>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0"/>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0"/>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0"/>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0"/>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9" name="Google Shape;6979;p60"/>
          <p:cNvGrpSpPr/>
          <p:nvPr/>
        </p:nvGrpSpPr>
        <p:grpSpPr>
          <a:xfrm>
            <a:off x="1258462" y="5389744"/>
            <a:ext cx="442126" cy="440749"/>
            <a:chOff x="-47154000" y="3939275"/>
            <a:chExt cx="299300" cy="298550"/>
          </a:xfrm>
        </p:grpSpPr>
        <p:sp>
          <p:nvSpPr>
            <p:cNvPr id="6980" name="Google Shape;6980;p60"/>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0"/>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0"/>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0"/>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4" name="Google Shape;6984;p60"/>
          <p:cNvGrpSpPr/>
          <p:nvPr/>
        </p:nvGrpSpPr>
        <p:grpSpPr>
          <a:xfrm>
            <a:off x="4035275" y="4299090"/>
            <a:ext cx="389796" cy="441893"/>
            <a:chOff x="-45286550" y="3200500"/>
            <a:chExt cx="263875" cy="299325"/>
          </a:xfrm>
        </p:grpSpPr>
        <p:sp>
          <p:nvSpPr>
            <p:cNvPr id="6985" name="Google Shape;6985;p60"/>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0"/>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0"/>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8" name="Google Shape;6988;p60"/>
          <p:cNvGrpSpPr/>
          <p:nvPr/>
        </p:nvGrpSpPr>
        <p:grpSpPr>
          <a:xfrm>
            <a:off x="4035275" y="4844436"/>
            <a:ext cx="389796" cy="441857"/>
            <a:chOff x="-45286550" y="3569900"/>
            <a:chExt cx="263875" cy="299300"/>
          </a:xfrm>
        </p:grpSpPr>
        <p:sp>
          <p:nvSpPr>
            <p:cNvPr id="6989" name="Google Shape;6989;p60"/>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0"/>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0"/>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0"/>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0"/>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0"/>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5" name="Google Shape;6995;p60"/>
          <p:cNvGrpSpPr/>
          <p:nvPr/>
        </p:nvGrpSpPr>
        <p:grpSpPr>
          <a:xfrm>
            <a:off x="4049234" y="5388600"/>
            <a:ext cx="361877" cy="443038"/>
            <a:chOff x="-45277900" y="3938500"/>
            <a:chExt cx="244975" cy="300100"/>
          </a:xfrm>
        </p:grpSpPr>
        <p:sp>
          <p:nvSpPr>
            <p:cNvPr id="6996" name="Google Shape;6996;p60"/>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0"/>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0"/>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0"/>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0" name="Google Shape;7000;p60"/>
          <p:cNvGrpSpPr/>
          <p:nvPr/>
        </p:nvGrpSpPr>
        <p:grpSpPr>
          <a:xfrm>
            <a:off x="2909378" y="5973705"/>
            <a:ext cx="443308" cy="443038"/>
            <a:chOff x="-44502875" y="3576975"/>
            <a:chExt cx="300100" cy="300100"/>
          </a:xfrm>
        </p:grpSpPr>
        <p:sp>
          <p:nvSpPr>
            <p:cNvPr id="7001" name="Google Shape;7001;p60"/>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0"/>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0"/>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4" name="Google Shape;7004;p60"/>
          <p:cNvGrpSpPr/>
          <p:nvPr/>
        </p:nvGrpSpPr>
        <p:grpSpPr>
          <a:xfrm>
            <a:off x="5686227" y="2586811"/>
            <a:ext cx="444499" cy="442614"/>
            <a:chOff x="-13947000" y="3212800"/>
            <a:chExt cx="353675" cy="352400"/>
          </a:xfrm>
        </p:grpSpPr>
        <p:sp>
          <p:nvSpPr>
            <p:cNvPr id="7005" name="Google Shape;7005;p60"/>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0"/>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60"/>
          <p:cNvGrpSpPr/>
          <p:nvPr/>
        </p:nvGrpSpPr>
        <p:grpSpPr>
          <a:xfrm>
            <a:off x="5686243" y="3136531"/>
            <a:ext cx="444467" cy="442238"/>
            <a:chOff x="-13946200" y="3647075"/>
            <a:chExt cx="353650" cy="352100"/>
          </a:xfrm>
        </p:grpSpPr>
        <p:sp>
          <p:nvSpPr>
            <p:cNvPr id="7008" name="Google Shape;7008;p60"/>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0"/>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0"/>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0"/>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0"/>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0"/>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14" name="Google Shape;7014;p60"/>
          <p:cNvSpPr/>
          <p:nvPr/>
        </p:nvSpPr>
        <p:spPr>
          <a:xfrm>
            <a:off x="5745258" y="3692188"/>
            <a:ext cx="338582" cy="441233"/>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5" name="Google Shape;7015;p60"/>
          <p:cNvGrpSpPr/>
          <p:nvPr/>
        </p:nvGrpSpPr>
        <p:grpSpPr>
          <a:xfrm>
            <a:off x="7911593" y="2587250"/>
            <a:ext cx="445473" cy="441735"/>
            <a:chOff x="-12163025" y="3214275"/>
            <a:chExt cx="354450" cy="351700"/>
          </a:xfrm>
        </p:grpSpPr>
        <p:sp>
          <p:nvSpPr>
            <p:cNvPr id="7016" name="Google Shape;7016;p60"/>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0"/>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0"/>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9" name="Google Shape;7019;p60"/>
          <p:cNvGrpSpPr/>
          <p:nvPr/>
        </p:nvGrpSpPr>
        <p:grpSpPr>
          <a:xfrm>
            <a:off x="7912567" y="3135557"/>
            <a:ext cx="443525" cy="444184"/>
            <a:chOff x="-12160675" y="3647875"/>
            <a:chExt cx="352900" cy="353650"/>
          </a:xfrm>
        </p:grpSpPr>
        <p:sp>
          <p:nvSpPr>
            <p:cNvPr id="7020" name="Google Shape;7020;p60"/>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0"/>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0"/>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0"/>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0"/>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0"/>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0"/>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7" name="Google Shape;7027;p60"/>
          <p:cNvGrpSpPr/>
          <p:nvPr/>
        </p:nvGrpSpPr>
        <p:grpSpPr>
          <a:xfrm>
            <a:off x="7925934" y="3689751"/>
            <a:ext cx="442519" cy="444184"/>
            <a:chOff x="-12160675" y="4081850"/>
            <a:chExt cx="352100" cy="353650"/>
          </a:xfrm>
        </p:grpSpPr>
        <p:sp>
          <p:nvSpPr>
            <p:cNvPr id="7028" name="Google Shape;7028;p60"/>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0"/>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0"/>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0"/>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0"/>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0"/>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60"/>
          <p:cNvGrpSpPr/>
          <p:nvPr/>
        </p:nvGrpSpPr>
        <p:grpSpPr>
          <a:xfrm>
            <a:off x="5687397" y="4281738"/>
            <a:ext cx="443493" cy="443462"/>
            <a:chOff x="-10391650" y="3180600"/>
            <a:chExt cx="352875" cy="353075"/>
          </a:xfrm>
        </p:grpSpPr>
        <p:sp>
          <p:nvSpPr>
            <p:cNvPr id="7035" name="Google Shape;7035;p60"/>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0"/>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0"/>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0"/>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0"/>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0"/>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1" name="Google Shape;7041;p60"/>
          <p:cNvGrpSpPr/>
          <p:nvPr/>
        </p:nvGrpSpPr>
        <p:grpSpPr>
          <a:xfrm>
            <a:off x="5687396" y="4876268"/>
            <a:ext cx="442519" cy="441264"/>
            <a:chOff x="-10390875" y="3616350"/>
            <a:chExt cx="352100" cy="351325"/>
          </a:xfrm>
        </p:grpSpPr>
        <p:sp>
          <p:nvSpPr>
            <p:cNvPr id="7042" name="Google Shape;7042;p60"/>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0"/>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0"/>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60"/>
          <p:cNvGrpSpPr/>
          <p:nvPr/>
        </p:nvGrpSpPr>
        <p:grpSpPr>
          <a:xfrm>
            <a:off x="9014303" y="4283306"/>
            <a:ext cx="390048" cy="442238"/>
            <a:chOff x="-10370400" y="4049550"/>
            <a:chExt cx="310350" cy="352100"/>
          </a:xfrm>
        </p:grpSpPr>
        <p:sp>
          <p:nvSpPr>
            <p:cNvPr id="7046" name="Google Shape;7046;p60"/>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0"/>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0"/>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0"/>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0"/>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60"/>
          <p:cNvGrpSpPr/>
          <p:nvPr/>
        </p:nvGrpSpPr>
        <p:grpSpPr>
          <a:xfrm>
            <a:off x="7897550" y="4282233"/>
            <a:ext cx="473217" cy="442457"/>
            <a:chOff x="-8674650" y="3210975"/>
            <a:chExt cx="376525" cy="352275"/>
          </a:xfrm>
        </p:grpSpPr>
        <p:sp>
          <p:nvSpPr>
            <p:cNvPr id="7052" name="Google Shape;7052;p60"/>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0"/>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0"/>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0"/>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0"/>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0"/>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0"/>
          <p:cNvGrpSpPr/>
          <p:nvPr/>
        </p:nvGrpSpPr>
        <p:grpSpPr>
          <a:xfrm>
            <a:off x="6238501" y="2586010"/>
            <a:ext cx="444499" cy="444216"/>
            <a:chOff x="-13512225" y="3211525"/>
            <a:chExt cx="353675" cy="353675"/>
          </a:xfrm>
        </p:grpSpPr>
        <p:sp>
          <p:nvSpPr>
            <p:cNvPr id="7059" name="Google Shape;7059;p60"/>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0"/>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0"/>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0"/>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0"/>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4" name="Google Shape;7064;p60"/>
          <p:cNvGrpSpPr/>
          <p:nvPr/>
        </p:nvGrpSpPr>
        <p:grpSpPr>
          <a:xfrm>
            <a:off x="6238501" y="3136531"/>
            <a:ext cx="444499" cy="442238"/>
            <a:chOff x="-13512225" y="3647075"/>
            <a:chExt cx="353675" cy="352100"/>
          </a:xfrm>
        </p:grpSpPr>
        <p:sp>
          <p:nvSpPr>
            <p:cNvPr id="7065" name="Google Shape;7065;p60"/>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0"/>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0"/>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0"/>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0"/>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0"/>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0"/>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0"/>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0"/>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0"/>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5" name="Google Shape;7075;p60"/>
          <p:cNvGrpSpPr/>
          <p:nvPr/>
        </p:nvGrpSpPr>
        <p:grpSpPr>
          <a:xfrm>
            <a:off x="6251366" y="3690238"/>
            <a:ext cx="444499" cy="443211"/>
            <a:chOff x="-13512225" y="4080275"/>
            <a:chExt cx="353675" cy="352875"/>
          </a:xfrm>
        </p:grpSpPr>
        <p:sp>
          <p:nvSpPr>
            <p:cNvPr id="7076" name="Google Shape;7076;p60"/>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0"/>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0"/>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0"/>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0"/>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0"/>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0"/>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0"/>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0"/>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0"/>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0"/>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7" name="Google Shape;7087;p60"/>
          <p:cNvGrpSpPr/>
          <p:nvPr/>
        </p:nvGrpSpPr>
        <p:grpSpPr>
          <a:xfrm>
            <a:off x="8463852" y="2627081"/>
            <a:ext cx="444467" cy="362073"/>
            <a:chOff x="-11728250" y="3245400"/>
            <a:chExt cx="353650" cy="288275"/>
          </a:xfrm>
        </p:grpSpPr>
        <p:sp>
          <p:nvSpPr>
            <p:cNvPr id="7088" name="Google Shape;7088;p60"/>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0"/>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0"/>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0"/>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0"/>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93" name="Google Shape;7093;p60"/>
          <p:cNvSpPr/>
          <p:nvPr/>
        </p:nvSpPr>
        <p:spPr>
          <a:xfrm>
            <a:off x="8664620" y="3306087"/>
            <a:ext cx="50492" cy="104907"/>
          </a:xfrm>
          <a:custGeom>
            <a:rect b="b" l="l" r="r" t="t"/>
            <a:pathLst>
              <a:path extrusionOk="0" h="3341" w="1607">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4" name="Google Shape;7094;p60"/>
          <p:cNvGrpSpPr/>
          <p:nvPr/>
        </p:nvGrpSpPr>
        <p:grpSpPr>
          <a:xfrm>
            <a:off x="8462359" y="3134678"/>
            <a:ext cx="447452" cy="445943"/>
            <a:chOff x="-11729050" y="3646475"/>
            <a:chExt cx="356025" cy="355050"/>
          </a:xfrm>
        </p:grpSpPr>
        <p:sp>
          <p:nvSpPr>
            <p:cNvPr id="7095" name="Google Shape;7095;p60"/>
            <p:cNvSpPr/>
            <p:nvPr/>
          </p:nvSpPr>
          <p:spPr>
            <a:xfrm>
              <a:off x="-11460475" y="3648050"/>
              <a:ext cx="86675" cy="80175"/>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0"/>
            <p:cNvSpPr/>
            <p:nvPr/>
          </p:nvSpPr>
          <p:spPr>
            <a:xfrm>
              <a:off x="-11601450" y="3773875"/>
              <a:ext cx="19725" cy="19725"/>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0"/>
            <p:cNvSpPr/>
            <p:nvPr/>
          </p:nvSpPr>
          <p:spPr>
            <a:xfrm>
              <a:off x="-11729050" y="3646475"/>
              <a:ext cx="353675" cy="209350"/>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0"/>
            <p:cNvSpPr/>
            <p:nvPr/>
          </p:nvSpPr>
          <p:spPr>
            <a:xfrm>
              <a:off x="-11518750" y="3773875"/>
              <a:ext cx="19725" cy="19725"/>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0"/>
            <p:cNvSpPr/>
            <p:nvPr/>
          </p:nvSpPr>
          <p:spPr>
            <a:xfrm>
              <a:off x="-11698325" y="3858150"/>
              <a:ext cx="67750" cy="69350"/>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0"/>
            <p:cNvSpPr/>
            <p:nvPr/>
          </p:nvSpPr>
          <p:spPr>
            <a:xfrm>
              <a:off x="-11627450" y="3869175"/>
              <a:ext cx="47300" cy="55175"/>
            </a:xfrm>
            <a:custGeom>
              <a:rect b="b" l="l" r="r" t="t"/>
              <a:pathLst>
                <a:path extrusionOk="0" h="2207" w="1892">
                  <a:moveTo>
                    <a:pt x="1" y="1"/>
                  </a:moveTo>
                  <a:lnTo>
                    <a:pt x="694" y="2206"/>
                  </a:lnTo>
                  <a:lnTo>
                    <a:pt x="1891" y="221"/>
                  </a:lnTo>
                  <a:cubicBezTo>
                    <a:pt x="1229" y="190"/>
                    <a:pt x="599" y="127"/>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0"/>
            <p:cNvSpPr/>
            <p:nvPr/>
          </p:nvSpPr>
          <p:spPr>
            <a:xfrm>
              <a:off x="-11414775" y="3803025"/>
              <a:ext cx="41750" cy="8352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0"/>
            <p:cNvSpPr/>
            <p:nvPr/>
          </p:nvSpPr>
          <p:spPr>
            <a:xfrm>
              <a:off x="-11592800" y="3876275"/>
              <a:ext cx="84300" cy="62250"/>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0"/>
            <p:cNvSpPr/>
            <p:nvPr/>
          </p:nvSpPr>
          <p:spPr>
            <a:xfrm>
              <a:off x="-11520325" y="3869175"/>
              <a:ext cx="47275" cy="55175"/>
            </a:xfrm>
            <a:custGeom>
              <a:rect b="b" l="l" r="r" t="t"/>
              <a:pathLst>
                <a:path extrusionOk="0" h="2207" w="1891">
                  <a:moveTo>
                    <a:pt x="1891" y="1"/>
                  </a:moveTo>
                  <a:cubicBezTo>
                    <a:pt x="1292" y="127"/>
                    <a:pt x="631" y="190"/>
                    <a:pt x="0" y="253"/>
                  </a:cubicBezTo>
                  <a:lnTo>
                    <a:pt x="1198" y="2206"/>
                  </a:lnTo>
                  <a:lnTo>
                    <a:pt x="18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0"/>
            <p:cNvSpPr/>
            <p:nvPr/>
          </p:nvSpPr>
          <p:spPr>
            <a:xfrm>
              <a:off x="-11726675" y="3903850"/>
              <a:ext cx="352075" cy="97675"/>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0"/>
            <p:cNvSpPr/>
            <p:nvPr/>
          </p:nvSpPr>
          <p:spPr>
            <a:xfrm>
              <a:off x="-11470700" y="3859725"/>
              <a:ext cx="66975" cy="685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6" name="Google Shape;7106;p60"/>
          <p:cNvGrpSpPr/>
          <p:nvPr/>
        </p:nvGrpSpPr>
        <p:grpSpPr>
          <a:xfrm>
            <a:off x="8504414" y="3690237"/>
            <a:ext cx="389074" cy="443211"/>
            <a:chOff x="-11703850" y="4081850"/>
            <a:chExt cx="309575" cy="352875"/>
          </a:xfrm>
        </p:grpSpPr>
        <p:sp>
          <p:nvSpPr>
            <p:cNvPr id="7107" name="Google Shape;7107;p60"/>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0"/>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0"/>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0"/>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0"/>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0"/>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0"/>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0"/>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5" name="Google Shape;7115;p60"/>
          <p:cNvGrpSpPr/>
          <p:nvPr/>
        </p:nvGrpSpPr>
        <p:grpSpPr>
          <a:xfrm>
            <a:off x="6245521" y="4281863"/>
            <a:ext cx="445473" cy="443211"/>
            <a:chOff x="-9958475" y="3180025"/>
            <a:chExt cx="354450" cy="352875"/>
          </a:xfrm>
        </p:grpSpPr>
        <p:sp>
          <p:nvSpPr>
            <p:cNvPr id="7116" name="Google Shape;7116;p60"/>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0"/>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0"/>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60"/>
          <p:cNvGrpSpPr/>
          <p:nvPr/>
        </p:nvGrpSpPr>
        <p:grpSpPr>
          <a:xfrm>
            <a:off x="6256910" y="4875373"/>
            <a:ext cx="421719" cy="443054"/>
            <a:chOff x="-9949025" y="3615575"/>
            <a:chExt cx="335550" cy="352750"/>
          </a:xfrm>
        </p:grpSpPr>
        <p:sp>
          <p:nvSpPr>
            <p:cNvPr id="7120" name="Google Shape;7120;p60"/>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0"/>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0"/>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60"/>
          <p:cNvGrpSpPr/>
          <p:nvPr/>
        </p:nvGrpSpPr>
        <p:grpSpPr>
          <a:xfrm>
            <a:off x="9543724" y="4280967"/>
            <a:ext cx="449432" cy="446916"/>
            <a:chOff x="-9961625" y="4048175"/>
            <a:chExt cx="357600" cy="355825"/>
          </a:xfrm>
        </p:grpSpPr>
        <p:sp>
          <p:nvSpPr>
            <p:cNvPr id="7124" name="Google Shape;7124;p60"/>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0"/>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0"/>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0"/>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0"/>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0"/>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0" name="Google Shape;7130;p60"/>
          <p:cNvGrpSpPr/>
          <p:nvPr/>
        </p:nvGrpSpPr>
        <p:grpSpPr>
          <a:xfrm>
            <a:off x="7905966" y="4874146"/>
            <a:ext cx="455401" cy="445503"/>
            <a:chOff x="-8680950" y="3624225"/>
            <a:chExt cx="362350" cy="354700"/>
          </a:xfrm>
        </p:grpSpPr>
        <p:sp>
          <p:nvSpPr>
            <p:cNvPr id="7131" name="Google Shape;7131;p60"/>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0"/>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0"/>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0"/>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0"/>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0"/>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7" name="Google Shape;7137;p60"/>
          <p:cNvGrpSpPr/>
          <p:nvPr/>
        </p:nvGrpSpPr>
        <p:grpSpPr>
          <a:xfrm>
            <a:off x="6826835" y="2586497"/>
            <a:ext cx="391022" cy="443242"/>
            <a:chOff x="-13056975" y="3212300"/>
            <a:chExt cx="311125" cy="352900"/>
          </a:xfrm>
        </p:grpSpPr>
        <p:sp>
          <p:nvSpPr>
            <p:cNvPr id="7138" name="Google Shape;7138;p60"/>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0"/>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0"/>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0"/>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60"/>
          <p:cNvGrpSpPr/>
          <p:nvPr/>
        </p:nvGrpSpPr>
        <p:grpSpPr>
          <a:xfrm>
            <a:off x="6798620" y="3136123"/>
            <a:ext cx="447452" cy="443054"/>
            <a:chOff x="-13077450" y="3647075"/>
            <a:chExt cx="356025" cy="352750"/>
          </a:xfrm>
        </p:grpSpPr>
        <p:sp>
          <p:nvSpPr>
            <p:cNvPr id="7143" name="Google Shape;7143;p60"/>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0"/>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0"/>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6" name="Google Shape;7146;p60"/>
          <p:cNvGrpSpPr/>
          <p:nvPr/>
        </p:nvGrpSpPr>
        <p:grpSpPr>
          <a:xfrm>
            <a:off x="6812474" y="3689249"/>
            <a:ext cx="445473" cy="445189"/>
            <a:chOff x="-13079025" y="4079475"/>
            <a:chExt cx="354450" cy="354450"/>
          </a:xfrm>
        </p:grpSpPr>
        <p:sp>
          <p:nvSpPr>
            <p:cNvPr id="7147" name="Google Shape;7147;p60"/>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0"/>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0"/>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0"/>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0"/>
          <p:cNvGrpSpPr/>
          <p:nvPr/>
        </p:nvGrpSpPr>
        <p:grpSpPr>
          <a:xfrm>
            <a:off x="9024945" y="2586999"/>
            <a:ext cx="444499" cy="442238"/>
            <a:chOff x="-11292700" y="3213875"/>
            <a:chExt cx="353675" cy="352100"/>
          </a:xfrm>
        </p:grpSpPr>
        <p:sp>
          <p:nvSpPr>
            <p:cNvPr id="7152" name="Google Shape;7152;p60"/>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0"/>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0"/>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0"/>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0"/>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0"/>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0"/>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9" name="Google Shape;7159;p60"/>
          <p:cNvGrpSpPr/>
          <p:nvPr/>
        </p:nvGrpSpPr>
        <p:grpSpPr>
          <a:xfrm>
            <a:off x="9017530" y="3135557"/>
            <a:ext cx="459329" cy="444184"/>
            <a:chOff x="-11299000" y="3647875"/>
            <a:chExt cx="365475" cy="353650"/>
          </a:xfrm>
        </p:grpSpPr>
        <p:sp>
          <p:nvSpPr>
            <p:cNvPr id="7160" name="Google Shape;7160;p60"/>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0"/>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0"/>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0"/>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0"/>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0"/>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60"/>
          <p:cNvGrpSpPr/>
          <p:nvPr/>
        </p:nvGrpSpPr>
        <p:grpSpPr>
          <a:xfrm>
            <a:off x="9036819" y="3704085"/>
            <a:ext cx="446478" cy="415516"/>
            <a:chOff x="-11295075" y="4092875"/>
            <a:chExt cx="355250" cy="330825"/>
          </a:xfrm>
        </p:grpSpPr>
        <p:sp>
          <p:nvSpPr>
            <p:cNvPr id="7167" name="Google Shape;7167;p60"/>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0"/>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0"/>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0"/>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0"/>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2" name="Google Shape;7172;p60"/>
          <p:cNvGrpSpPr/>
          <p:nvPr/>
        </p:nvGrpSpPr>
        <p:grpSpPr>
          <a:xfrm>
            <a:off x="6824032" y="4281863"/>
            <a:ext cx="390048" cy="443211"/>
            <a:chOff x="-9500075" y="3180800"/>
            <a:chExt cx="310350" cy="352875"/>
          </a:xfrm>
        </p:grpSpPr>
        <p:sp>
          <p:nvSpPr>
            <p:cNvPr id="7173" name="Google Shape;7173;p60"/>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0"/>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0"/>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0"/>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0"/>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0"/>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0"/>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0"/>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0"/>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60"/>
          <p:cNvGrpSpPr/>
          <p:nvPr/>
        </p:nvGrpSpPr>
        <p:grpSpPr>
          <a:xfrm>
            <a:off x="6796319" y="4874792"/>
            <a:ext cx="444499" cy="444216"/>
            <a:chOff x="-9523700" y="3614000"/>
            <a:chExt cx="353675" cy="353675"/>
          </a:xfrm>
        </p:grpSpPr>
        <p:sp>
          <p:nvSpPr>
            <p:cNvPr id="7183" name="Google Shape;7183;p60"/>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0"/>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0"/>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0"/>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0"/>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0"/>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0"/>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0"/>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0"/>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2" name="Google Shape;7192;p60"/>
          <p:cNvGrpSpPr/>
          <p:nvPr/>
        </p:nvGrpSpPr>
        <p:grpSpPr>
          <a:xfrm>
            <a:off x="9022943" y="4902903"/>
            <a:ext cx="444499" cy="442238"/>
            <a:chOff x="-9523700" y="4049550"/>
            <a:chExt cx="353675" cy="352100"/>
          </a:xfrm>
        </p:grpSpPr>
        <p:sp>
          <p:nvSpPr>
            <p:cNvPr id="7193" name="Google Shape;7193;p60"/>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0"/>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0"/>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0"/>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0"/>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0"/>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0"/>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60"/>
          <p:cNvGrpSpPr/>
          <p:nvPr/>
        </p:nvGrpSpPr>
        <p:grpSpPr>
          <a:xfrm>
            <a:off x="8469716" y="4902984"/>
            <a:ext cx="445473" cy="387821"/>
            <a:chOff x="-8209150" y="3659675"/>
            <a:chExt cx="354450" cy="308775"/>
          </a:xfrm>
        </p:grpSpPr>
        <p:sp>
          <p:nvSpPr>
            <p:cNvPr id="7201" name="Google Shape;7201;p60"/>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0"/>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0"/>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0"/>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0"/>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0"/>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7" name="Google Shape;7207;p60"/>
          <p:cNvGrpSpPr/>
          <p:nvPr/>
        </p:nvGrpSpPr>
        <p:grpSpPr>
          <a:xfrm>
            <a:off x="7349403" y="2586497"/>
            <a:ext cx="444499" cy="443242"/>
            <a:chOff x="-12643475" y="3212300"/>
            <a:chExt cx="353675" cy="352900"/>
          </a:xfrm>
        </p:grpSpPr>
        <p:sp>
          <p:nvSpPr>
            <p:cNvPr id="7208" name="Google Shape;7208;p60"/>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0"/>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0"/>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0"/>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0"/>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0"/>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0"/>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0"/>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0"/>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60"/>
          <p:cNvGrpSpPr/>
          <p:nvPr/>
        </p:nvGrpSpPr>
        <p:grpSpPr>
          <a:xfrm>
            <a:off x="7349403" y="3149813"/>
            <a:ext cx="444499" cy="415673"/>
            <a:chOff x="-12643475" y="3657325"/>
            <a:chExt cx="353675" cy="330950"/>
          </a:xfrm>
        </p:grpSpPr>
        <p:sp>
          <p:nvSpPr>
            <p:cNvPr id="7218" name="Google Shape;7218;p60"/>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0"/>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0"/>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0"/>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0"/>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0"/>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4" name="Google Shape;7224;p60"/>
          <p:cNvGrpSpPr/>
          <p:nvPr/>
        </p:nvGrpSpPr>
        <p:grpSpPr>
          <a:xfrm>
            <a:off x="7362267" y="3691729"/>
            <a:ext cx="444499" cy="440228"/>
            <a:chOff x="-12643475" y="4081850"/>
            <a:chExt cx="353675" cy="350500"/>
          </a:xfrm>
        </p:grpSpPr>
        <p:sp>
          <p:nvSpPr>
            <p:cNvPr id="7225" name="Google Shape;7225;p60"/>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0"/>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0"/>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0"/>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60"/>
          <p:cNvGrpSpPr/>
          <p:nvPr/>
        </p:nvGrpSpPr>
        <p:grpSpPr>
          <a:xfrm>
            <a:off x="9574267" y="2586999"/>
            <a:ext cx="443493" cy="442238"/>
            <a:chOff x="-10857925" y="3213875"/>
            <a:chExt cx="352875" cy="352100"/>
          </a:xfrm>
        </p:grpSpPr>
        <p:sp>
          <p:nvSpPr>
            <p:cNvPr id="7230" name="Google Shape;7230;p60"/>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0"/>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0"/>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0"/>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0"/>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0"/>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0"/>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0"/>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0"/>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0"/>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0" name="Google Shape;7240;p60"/>
          <p:cNvSpPr/>
          <p:nvPr/>
        </p:nvSpPr>
        <p:spPr>
          <a:xfrm>
            <a:off x="9628764" y="3137485"/>
            <a:ext cx="341567" cy="44204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41" name="Google Shape;7241;p60"/>
          <p:cNvGrpSpPr/>
          <p:nvPr/>
        </p:nvGrpSpPr>
        <p:grpSpPr>
          <a:xfrm>
            <a:off x="9586628" y="3704085"/>
            <a:ext cx="444499" cy="415516"/>
            <a:chOff x="-10858725" y="4092875"/>
            <a:chExt cx="353675" cy="330825"/>
          </a:xfrm>
        </p:grpSpPr>
        <p:sp>
          <p:nvSpPr>
            <p:cNvPr id="7242" name="Google Shape;7242;p60"/>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0"/>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0"/>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0"/>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0"/>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0"/>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8" name="Google Shape;7248;p60"/>
          <p:cNvGrpSpPr/>
          <p:nvPr/>
        </p:nvGrpSpPr>
        <p:grpSpPr>
          <a:xfrm>
            <a:off x="7350636" y="4282476"/>
            <a:ext cx="444342" cy="441986"/>
            <a:chOff x="-9089725" y="3180200"/>
            <a:chExt cx="353550" cy="351900"/>
          </a:xfrm>
        </p:grpSpPr>
        <p:sp>
          <p:nvSpPr>
            <p:cNvPr id="7249" name="Google Shape;7249;p60"/>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0"/>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0"/>
          <p:cNvGrpSpPr/>
          <p:nvPr/>
        </p:nvGrpSpPr>
        <p:grpSpPr>
          <a:xfrm>
            <a:off x="7414920" y="4875295"/>
            <a:ext cx="314797" cy="443211"/>
            <a:chOff x="-9039300" y="3614000"/>
            <a:chExt cx="250475" cy="352875"/>
          </a:xfrm>
        </p:grpSpPr>
        <p:sp>
          <p:nvSpPr>
            <p:cNvPr id="7252" name="Google Shape;7252;p60"/>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0"/>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60"/>
          <p:cNvGrpSpPr/>
          <p:nvPr/>
        </p:nvGrpSpPr>
        <p:grpSpPr>
          <a:xfrm>
            <a:off x="9575430" y="4902903"/>
            <a:ext cx="442519" cy="442238"/>
            <a:chOff x="-9088150" y="4049550"/>
            <a:chExt cx="352100" cy="352100"/>
          </a:xfrm>
        </p:grpSpPr>
        <p:sp>
          <p:nvSpPr>
            <p:cNvPr id="7255" name="Google Shape;7255;p60"/>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0"/>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0"/>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0"/>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0"/>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0"/>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1" name="Google Shape;7261;p60"/>
          <p:cNvGrpSpPr/>
          <p:nvPr/>
        </p:nvGrpSpPr>
        <p:grpSpPr>
          <a:xfrm>
            <a:off x="8495936" y="4282351"/>
            <a:ext cx="394007" cy="442238"/>
            <a:chOff x="-8191825" y="3174500"/>
            <a:chExt cx="313500" cy="352100"/>
          </a:xfrm>
        </p:grpSpPr>
        <p:sp>
          <p:nvSpPr>
            <p:cNvPr id="7262" name="Google Shape;7262;p60"/>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0"/>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0"/>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68" name="Shape 7268"/>
        <p:cNvGrpSpPr/>
        <p:nvPr/>
      </p:nvGrpSpPr>
      <p:grpSpPr>
        <a:xfrm>
          <a:off x="0" y="0"/>
          <a:ext cx="0" cy="0"/>
          <a:chOff x="0" y="0"/>
          <a:chExt cx="0" cy="0"/>
        </a:xfrm>
      </p:grpSpPr>
      <p:sp>
        <p:nvSpPr>
          <p:cNvPr id="7269" name="Google Shape;7269;p61"/>
          <p:cNvSpPr txBox="1"/>
          <p:nvPr/>
        </p:nvSpPr>
        <p:spPr>
          <a:xfrm>
            <a:off x="1225827" y="1059775"/>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Nature Icons</a:t>
            </a:r>
            <a:endParaRPr sz="3000">
              <a:solidFill>
                <a:srgbClr val="FFFFFF"/>
              </a:solidFill>
            </a:endParaRPr>
          </a:p>
        </p:txBody>
      </p:sp>
      <p:sp>
        <p:nvSpPr>
          <p:cNvPr id="7270" name="Google Shape;7270;p61"/>
          <p:cNvSpPr/>
          <p:nvPr/>
        </p:nvSpPr>
        <p:spPr>
          <a:xfrm>
            <a:off x="649690" y="3114772"/>
            <a:ext cx="427919" cy="554043"/>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1" name="Google Shape;7271;p61"/>
          <p:cNvGrpSpPr/>
          <p:nvPr/>
        </p:nvGrpSpPr>
        <p:grpSpPr>
          <a:xfrm>
            <a:off x="530972" y="3819475"/>
            <a:ext cx="564236" cy="557112"/>
            <a:chOff x="-21322300" y="3693325"/>
            <a:chExt cx="306400" cy="304150"/>
          </a:xfrm>
        </p:grpSpPr>
        <p:sp>
          <p:nvSpPr>
            <p:cNvPr id="7272" name="Google Shape;7272;p61"/>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1"/>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1"/>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1"/>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61"/>
          <p:cNvGrpSpPr/>
          <p:nvPr/>
        </p:nvGrpSpPr>
        <p:grpSpPr>
          <a:xfrm>
            <a:off x="530236" y="4521933"/>
            <a:ext cx="565709" cy="523729"/>
            <a:chOff x="-21322300" y="4077125"/>
            <a:chExt cx="307200" cy="285925"/>
          </a:xfrm>
        </p:grpSpPr>
        <p:sp>
          <p:nvSpPr>
            <p:cNvPr id="7277" name="Google Shape;7277;p61"/>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1"/>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1"/>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1"/>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1"/>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1"/>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1"/>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1"/>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1"/>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1"/>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1"/>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1"/>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61"/>
          <p:cNvGrpSpPr/>
          <p:nvPr/>
        </p:nvGrpSpPr>
        <p:grpSpPr>
          <a:xfrm>
            <a:off x="3991022" y="3132427"/>
            <a:ext cx="562808" cy="558027"/>
            <a:chOff x="-19394200" y="3333800"/>
            <a:chExt cx="305625" cy="304650"/>
          </a:xfrm>
        </p:grpSpPr>
        <p:sp>
          <p:nvSpPr>
            <p:cNvPr id="7290" name="Google Shape;7290;p61"/>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1"/>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1"/>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1"/>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1"/>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1"/>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1"/>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1"/>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1"/>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1"/>
          <p:cNvGrpSpPr/>
          <p:nvPr/>
        </p:nvGrpSpPr>
        <p:grpSpPr>
          <a:xfrm>
            <a:off x="3989568" y="3819655"/>
            <a:ext cx="565709" cy="556928"/>
            <a:chOff x="-19396575" y="3708500"/>
            <a:chExt cx="307200" cy="304050"/>
          </a:xfrm>
        </p:grpSpPr>
        <p:sp>
          <p:nvSpPr>
            <p:cNvPr id="7300" name="Google Shape;7300;p61"/>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1"/>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1"/>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3" name="Google Shape;7303;p61"/>
          <p:cNvGrpSpPr/>
          <p:nvPr/>
        </p:nvGrpSpPr>
        <p:grpSpPr>
          <a:xfrm>
            <a:off x="3982332" y="4504949"/>
            <a:ext cx="580211" cy="557890"/>
            <a:chOff x="-19394200" y="4084200"/>
            <a:chExt cx="315075" cy="304575"/>
          </a:xfrm>
        </p:grpSpPr>
        <p:sp>
          <p:nvSpPr>
            <p:cNvPr id="7304" name="Google Shape;7304;p61"/>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1"/>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1"/>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1"/>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1"/>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1"/>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0" name="Google Shape;7310;p61"/>
          <p:cNvGrpSpPr/>
          <p:nvPr/>
        </p:nvGrpSpPr>
        <p:grpSpPr>
          <a:xfrm>
            <a:off x="7478476" y="3132122"/>
            <a:ext cx="499000" cy="558348"/>
            <a:chOff x="-17526750" y="3309200"/>
            <a:chExt cx="270975" cy="304825"/>
          </a:xfrm>
        </p:grpSpPr>
        <p:sp>
          <p:nvSpPr>
            <p:cNvPr id="7311" name="Google Shape;7311;p61"/>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1"/>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1"/>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1"/>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1"/>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1"/>
          <p:cNvGrpSpPr/>
          <p:nvPr/>
        </p:nvGrpSpPr>
        <p:grpSpPr>
          <a:xfrm>
            <a:off x="7448760" y="3820242"/>
            <a:ext cx="558435" cy="555463"/>
            <a:chOff x="-17542500" y="3684100"/>
            <a:chExt cx="303250" cy="303250"/>
          </a:xfrm>
        </p:grpSpPr>
        <p:sp>
          <p:nvSpPr>
            <p:cNvPr id="7317" name="Google Shape;7317;p61"/>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1"/>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1"/>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1"/>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1"/>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1"/>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1"/>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61"/>
          <p:cNvGrpSpPr/>
          <p:nvPr/>
        </p:nvGrpSpPr>
        <p:grpSpPr>
          <a:xfrm>
            <a:off x="7448025" y="4522590"/>
            <a:ext cx="559908" cy="522309"/>
            <a:chOff x="-17542500" y="4068450"/>
            <a:chExt cx="304050" cy="285150"/>
          </a:xfrm>
        </p:grpSpPr>
        <p:sp>
          <p:nvSpPr>
            <p:cNvPr id="7325" name="Google Shape;7325;p61"/>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1"/>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1"/>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1"/>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1"/>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1"/>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1" name="Google Shape;7331;p61"/>
          <p:cNvGrpSpPr/>
          <p:nvPr/>
        </p:nvGrpSpPr>
        <p:grpSpPr>
          <a:xfrm>
            <a:off x="4006124" y="5174671"/>
            <a:ext cx="427919" cy="556928"/>
            <a:chOff x="-15652200" y="3335975"/>
            <a:chExt cx="232375" cy="304050"/>
          </a:xfrm>
        </p:grpSpPr>
        <p:sp>
          <p:nvSpPr>
            <p:cNvPr id="7332" name="Google Shape;7332;p61"/>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1"/>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1"/>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1"/>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1"/>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1"/>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1"/>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1"/>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1"/>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1" name="Google Shape;7341;p61"/>
          <p:cNvGrpSpPr/>
          <p:nvPr/>
        </p:nvGrpSpPr>
        <p:grpSpPr>
          <a:xfrm>
            <a:off x="1222111" y="3132881"/>
            <a:ext cx="561335" cy="556928"/>
            <a:chOff x="-20946600" y="3317850"/>
            <a:chExt cx="304825" cy="304050"/>
          </a:xfrm>
        </p:grpSpPr>
        <p:sp>
          <p:nvSpPr>
            <p:cNvPr id="7342" name="Google Shape;7342;p61"/>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1"/>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1"/>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61"/>
          <p:cNvGrpSpPr/>
          <p:nvPr/>
        </p:nvGrpSpPr>
        <p:grpSpPr>
          <a:xfrm>
            <a:off x="1222825" y="3819742"/>
            <a:ext cx="559908" cy="556562"/>
            <a:chOff x="-20945825" y="3692175"/>
            <a:chExt cx="304050" cy="303850"/>
          </a:xfrm>
        </p:grpSpPr>
        <p:sp>
          <p:nvSpPr>
            <p:cNvPr id="7346" name="Google Shape;7346;p61"/>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1"/>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1"/>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1"/>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1"/>
          <p:cNvGrpSpPr/>
          <p:nvPr/>
        </p:nvGrpSpPr>
        <p:grpSpPr>
          <a:xfrm>
            <a:off x="1254726" y="4506052"/>
            <a:ext cx="496100" cy="555463"/>
            <a:chOff x="-20930075" y="4066100"/>
            <a:chExt cx="269400" cy="303250"/>
          </a:xfrm>
        </p:grpSpPr>
        <p:sp>
          <p:nvSpPr>
            <p:cNvPr id="7351" name="Google Shape;7351;p61"/>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1"/>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1"/>
          <p:cNvGrpSpPr/>
          <p:nvPr/>
        </p:nvGrpSpPr>
        <p:grpSpPr>
          <a:xfrm>
            <a:off x="4720564" y="3133323"/>
            <a:ext cx="464196" cy="556241"/>
            <a:chOff x="-18994100" y="3334775"/>
            <a:chExt cx="252075" cy="303675"/>
          </a:xfrm>
        </p:grpSpPr>
        <p:sp>
          <p:nvSpPr>
            <p:cNvPr id="7354" name="Google Shape;7354;p61"/>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1"/>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1"/>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1"/>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8" name="Google Shape;7358;p61"/>
          <p:cNvGrpSpPr/>
          <p:nvPr/>
        </p:nvGrpSpPr>
        <p:grpSpPr>
          <a:xfrm>
            <a:off x="4738704" y="3821102"/>
            <a:ext cx="427919" cy="554043"/>
            <a:chOff x="-18983850" y="3710075"/>
            <a:chExt cx="232375" cy="302475"/>
          </a:xfrm>
        </p:grpSpPr>
        <p:sp>
          <p:nvSpPr>
            <p:cNvPr id="7359" name="Google Shape;7359;p61"/>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1"/>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1"/>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1"/>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1"/>
          <p:cNvGrpSpPr/>
          <p:nvPr/>
        </p:nvGrpSpPr>
        <p:grpSpPr>
          <a:xfrm>
            <a:off x="4671996" y="4506136"/>
            <a:ext cx="561335" cy="555509"/>
            <a:chOff x="-19020075" y="4084200"/>
            <a:chExt cx="304825" cy="303275"/>
          </a:xfrm>
        </p:grpSpPr>
        <p:sp>
          <p:nvSpPr>
            <p:cNvPr id="7364" name="Google Shape;7364;p61"/>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1"/>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1"/>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1"/>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1"/>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1"/>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1"/>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1"/>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1"/>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3" name="Google Shape;7373;p61"/>
          <p:cNvGrpSpPr/>
          <p:nvPr/>
        </p:nvGrpSpPr>
        <p:grpSpPr>
          <a:xfrm>
            <a:off x="8182526" y="3132122"/>
            <a:ext cx="494627" cy="558348"/>
            <a:chOff x="-17149475" y="3309200"/>
            <a:chExt cx="268600" cy="304825"/>
          </a:xfrm>
        </p:grpSpPr>
        <p:sp>
          <p:nvSpPr>
            <p:cNvPr id="7374" name="Google Shape;7374;p61"/>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1"/>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1"/>
          <p:cNvGrpSpPr/>
          <p:nvPr/>
        </p:nvGrpSpPr>
        <p:grpSpPr>
          <a:xfrm>
            <a:off x="8149883" y="3837524"/>
            <a:ext cx="559908" cy="520890"/>
            <a:chOff x="-17168375" y="3692750"/>
            <a:chExt cx="304050" cy="284375"/>
          </a:xfrm>
        </p:grpSpPr>
        <p:sp>
          <p:nvSpPr>
            <p:cNvPr id="7377" name="Google Shape;7377;p61"/>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1"/>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1"/>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1"/>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1"/>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1"/>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1"/>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61"/>
          <p:cNvGrpSpPr/>
          <p:nvPr/>
        </p:nvGrpSpPr>
        <p:grpSpPr>
          <a:xfrm>
            <a:off x="8145532" y="4505279"/>
            <a:ext cx="568609" cy="556928"/>
            <a:chOff x="-17170750" y="4058800"/>
            <a:chExt cx="308775" cy="304050"/>
          </a:xfrm>
        </p:grpSpPr>
        <p:sp>
          <p:nvSpPr>
            <p:cNvPr id="7385" name="Google Shape;7385;p61"/>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1"/>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1"/>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1"/>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1"/>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1"/>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1"/>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1"/>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1"/>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1"/>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1"/>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1"/>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1"/>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1"/>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1"/>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1"/>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1"/>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61"/>
          <p:cNvGrpSpPr/>
          <p:nvPr/>
        </p:nvGrpSpPr>
        <p:grpSpPr>
          <a:xfrm>
            <a:off x="6732894" y="5178324"/>
            <a:ext cx="561335" cy="554043"/>
            <a:chOff x="-15688425" y="3707725"/>
            <a:chExt cx="304825" cy="302475"/>
          </a:xfrm>
        </p:grpSpPr>
        <p:sp>
          <p:nvSpPr>
            <p:cNvPr id="7403" name="Google Shape;7403;p61"/>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1"/>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1"/>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1"/>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1"/>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1"/>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9" name="Google Shape;7409;p61"/>
          <p:cNvGrpSpPr/>
          <p:nvPr/>
        </p:nvGrpSpPr>
        <p:grpSpPr>
          <a:xfrm>
            <a:off x="1922475" y="3133961"/>
            <a:ext cx="562808" cy="554776"/>
            <a:chOff x="-20572500" y="3319025"/>
            <a:chExt cx="305625" cy="302875"/>
          </a:xfrm>
        </p:grpSpPr>
        <p:sp>
          <p:nvSpPr>
            <p:cNvPr id="7410" name="Google Shape;7410;p61"/>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1"/>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2" name="Google Shape;7412;p61"/>
          <p:cNvGrpSpPr/>
          <p:nvPr/>
        </p:nvGrpSpPr>
        <p:grpSpPr>
          <a:xfrm>
            <a:off x="1923925" y="3896127"/>
            <a:ext cx="559908" cy="403661"/>
            <a:chOff x="-20571700" y="3722875"/>
            <a:chExt cx="304050" cy="220375"/>
          </a:xfrm>
        </p:grpSpPr>
        <p:sp>
          <p:nvSpPr>
            <p:cNvPr id="7413" name="Google Shape;7413;p61"/>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1"/>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1"/>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1"/>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1"/>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1"/>
            <p:cNvSpPr/>
            <p:nvPr/>
          </p:nvSpPr>
          <p:spPr>
            <a:xfrm>
              <a:off x="-20502400" y="3887300"/>
              <a:ext cx="1600" cy="25"/>
            </a:xfrm>
            <a:custGeom>
              <a:rect b="b" l="l" r="r" t="t"/>
              <a:pathLst>
                <a:path extrusionOk="0" h="1" w="64">
                  <a:moveTo>
                    <a:pt x="64" y="1"/>
                  </a:moveTo>
                  <a:cubicBezTo>
                    <a:pt x="1" y="1"/>
                    <a:pt x="1" y="1"/>
                    <a:pt x="6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1"/>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0" name="Google Shape;7420;p61"/>
          <p:cNvGrpSpPr/>
          <p:nvPr/>
        </p:nvGrpSpPr>
        <p:grpSpPr>
          <a:xfrm>
            <a:off x="1923213" y="4504619"/>
            <a:ext cx="561335" cy="558348"/>
            <a:chOff x="-20571700" y="4066875"/>
            <a:chExt cx="304825" cy="304825"/>
          </a:xfrm>
        </p:grpSpPr>
        <p:sp>
          <p:nvSpPr>
            <p:cNvPr id="7421" name="Google Shape;7421;p61"/>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1"/>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1"/>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1"/>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1"/>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1"/>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61"/>
          <p:cNvGrpSpPr/>
          <p:nvPr/>
        </p:nvGrpSpPr>
        <p:grpSpPr>
          <a:xfrm>
            <a:off x="5370959" y="3131357"/>
            <a:ext cx="565709" cy="560180"/>
            <a:chOff x="-18645175" y="3334200"/>
            <a:chExt cx="307200" cy="305825"/>
          </a:xfrm>
        </p:grpSpPr>
        <p:sp>
          <p:nvSpPr>
            <p:cNvPr id="7428" name="Google Shape;7428;p61"/>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1"/>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1"/>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1"/>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1"/>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1"/>
          <p:cNvGrpSpPr/>
          <p:nvPr/>
        </p:nvGrpSpPr>
        <p:grpSpPr>
          <a:xfrm>
            <a:off x="5371695" y="3818925"/>
            <a:ext cx="564236" cy="558394"/>
            <a:chOff x="-18645175" y="3708500"/>
            <a:chExt cx="306400" cy="304850"/>
          </a:xfrm>
        </p:grpSpPr>
        <p:sp>
          <p:nvSpPr>
            <p:cNvPr id="7434" name="Google Shape;7434;p61"/>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1"/>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1"/>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1"/>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1"/>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1"/>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1"/>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1" name="Google Shape;7441;p61"/>
          <p:cNvGrpSpPr/>
          <p:nvPr/>
        </p:nvGrpSpPr>
        <p:grpSpPr>
          <a:xfrm>
            <a:off x="5368793" y="4503913"/>
            <a:ext cx="570036" cy="559951"/>
            <a:chOff x="-18647525" y="4082625"/>
            <a:chExt cx="309550" cy="305700"/>
          </a:xfrm>
        </p:grpSpPr>
        <p:sp>
          <p:nvSpPr>
            <p:cNvPr id="7442" name="Google Shape;7442;p61"/>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1"/>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1"/>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1"/>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6" name="Google Shape;7446;p61"/>
          <p:cNvGrpSpPr/>
          <p:nvPr/>
        </p:nvGrpSpPr>
        <p:grpSpPr>
          <a:xfrm>
            <a:off x="8870765" y="3132853"/>
            <a:ext cx="493154" cy="556883"/>
            <a:chOff x="-16775350" y="3309200"/>
            <a:chExt cx="267800" cy="304025"/>
          </a:xfrm>
        </p:grpSpPr>
        <p:sp>
          <p:nvSpPr>
            <p:cNvPr id="7447" name="Google Shape;7447;p61"/>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1"/>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1"/>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61"/>
          <p:cNvGrpSpPr/>
          <p:nvPr/>
        </p:nvGrpSpPr>
        <p:grpSpPr>
          <a:xfrm>
            <a:off x="8870765" y="3817339"/>
            <a:ext cx="493154" cy="561279"/>
            <a:chOff x="-16775350" y="3683300"/>
            <a:chExt cx="267800" cy="306425"/>
          </a:xfrm>
        </p:grpSpPr>
        <p:sp>
          <p:nvSpPr>
            <p:cNvPr id="7451" name="Google Shape;7451;p61"/>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1"/>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1"/>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4" name="Google Shape;7454;p61"/>
          <p:cNvGrpSpPr/>
          <p:nvPr/>
        </p:nvGrpSpPr>
        <p:grpSpPr>
          <a:xfrm>
            <a:off x="8835937" y="4505298"/>
            <a:ext cx="562808" cy="556883"/>
            <a:chOff x="-16794250" y="4058225"/>
            <a:chExt cx="305625" cy="304025"/>
          </a:xfrm>
        </p:grpSpPr>
        <p:sp>
          <p:nvSpPr>
            <p:cNvPr id="7455" name="Google Shape;7455;p61"/>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1"/>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1"/>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1"/>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1"/>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1"/>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1"/>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1"/>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1"/>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4" name="Google Shape;7464;p61"/>
          <p:cNvSpPr/>
          <p:nvPr/>
        </p:nvSpPr>
        <p:spPr>
          <a:xfrm>
            <a:off x="9597528" y="3112319"/>
            <a:ext cx="564236" cy="558348"/>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5" name="Google Shape;7465;p61"/>
          <p:cNvGrpSpPr/>
          <p:nvPr/>
        </p:nvGrpSpPr>
        <p:grpSpPr>
          <a:xfrm>
            <a:off x="2607102" y="3132881"/>
            <a:ext cx="570036" cy="556928"/>
            <a:chOff x="-20199150" y="3317850"/>
            <a:chExt cx="309550" cy="304050"/>
          </a:xfrm>
        </p:grpSpPr>
        <p:sp>
          <p:nvSpPr>
            <p:cNvPr id="7466" name="Google Shape;7466;p61"/>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1"/>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1"/>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1"/>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1"/>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1"/>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1"/>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1"/>
          <p:cNvGrpSpPr/>
          <p:nvPr/>
        </p:nvGrpSpPr>
        <p:grpSpPr>
          <a:xfrm>
            <a:off x="2609999" y="3818675"/>
            <a:ext cx="564236" cy="558714"/>
            <a:chOff x="-20199150" y="3693150"/>
            <a:chExt cx="306400" cy="305025"/>
          </a:xfrm>
        </p:grpSpPr>
        <p:sp>
          <p:nvSpPr>
            <p:cNvPr id="7474" name="Google Shape;7474;p61"/>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1"/>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1"/>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1"/>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1"/>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1"/>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0" name="Google Shape;7480;p61"/>
          <p:cNvGrpSpPr/>
          <p:nvPr/>
        </p:nvGrpSpPr>
        <p:grpSpPr>
          <a:xfrm>
            <a:off x="2610715" y="4503889"/>
            <a:ext cx="562808" cy="559813"/>
            <a:chOff x="-20197575" y="4066875"/>
            <a:chExt cx="305625" cy="305625"/>
          </a:xfrm>
        </p:grpSpPr>
        <p:sp>
          <p:nvSpPr>
            <p:cNvPr id="7481" name="Google Shape;7481;p61"/>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1"/>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1"/>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1"/>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1"/>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1"/>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1"/>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1"/>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9" name="Google Shape;7489;p61"/>
          <p:cNvGrpSpPr/>
          <p:nvPr/>
        </p:nvGrpSpPr>
        <p:grpSpPr>
          <a:xfrm>
            <a:off x="6077770" y="3130438"/>
            <a:ext cx="559908" cy="562011"/>
            <a:chOff x="-18271050" y="3333200"/>
            <a:chExt cx="304050" cy="306825"/>
          </a:xfrm>
        </p:grpSpPr>
        <p:sp>
          <p:nvSpPr>
            <p:cNvPr id="7490" name="Google Shape;7490;p61"/>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1"/>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1"/>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1"/>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1"/>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61"/>
          <p:cNvGrpSpPr/>
          <p:nvPr/>
        </p:nvGrpSpPr>
        <p:grpSpPr>
          <a:xfrm>
            <a:off x="6078485" y="3820400"/>
            <a:ext cx="558481" cy="555463"/>
            <a:chOff x="-18270275" y="3710875"/>
            <a:chExt cx="303275" cy="303250"/>
          </a:xfrm>
        </p:grpSpPr>
        <p:sp>
          <p:nvSpPr>
            <p:cNvPr id="7496" name="Google Shape;7496;p61"/>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1"/>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1"/>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1"/>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1"/>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1"/>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2" name="Google Shape;7502;p61"/>
          <p:cNvGrpSpPr/>
          <p:nvPr/>
        </p:nvGrpSpPr>
        <p:grpSpPr>
          <a:xfrm>
            <a:off x="6145216" y="4506136"/>
            <a:ext cx="425018" cy="555509"/>
            <a:chOff x="-18234025" y="4084200"/>
            <a:chExt cx="230800" cy="303275"/>
          </a:xfrm>
        </p:grpSpPr>
        <p:sp>
          <p:nvSpPr>
            <p:cNvPr id="7503" name="Google Shape;7503;p61"/>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1"/>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1"/>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1"/>
          <p:cNvGrpSpPr/>
          <p:nvPr/>
        </p:nvGrpSpPr>
        <p:grpSpPr>
          <a:xfrm>
            <a:off x="2556451" y="5173801"/>
            <a:ext cx="559908" cy="558348"/>
            <a:chOff x="-16419350" y="3308400"/>
            <a:chExt cx="304050" cy="304825"/>
          </a:xfrm>
        </p:grpSpPr>
        <p:sp>
          <p:nvSpPr>
            <p:cNvPr id="7507" name="Google Shape;7507;p61"/>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1"/>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1"/>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1"/>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1"/>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1"/>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1"/>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4" name="Google Shape;7514;p61"/>
          <p:cNvGrpSpPr/>
          <p:nvPr/>
        </p:nvGrpSpPr>
        <p:grpSpPr>
          <a:xfrm>
            <a:off x="5383307" y="5174551"/>
            <a:ext cx="493154" cy="561324"/>
            <a:chOff x="-16401225" y="3683275"/>
            <a:chExt cx="267800" cy="306450"/>
          </a:xfrm>
        </p:grpSpPr>
        <p:sp>
          <p:nvSpPr>
            <p:cNvPr id="7515" name="Google Shape;7515;p61"/>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1"/>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1"/>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1"/>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1"/>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1"/>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1"/>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2" name="Google Shape;7522;p61"/>
          <p:cNvGrpSpPr/>
          <p:nvPr/>
        </p:nvGrpSpPr>
        <p:grpSpPr>
          <a:xfrm>
            <a:off x="9571354" y="4505535"/>
            <a:ext cx="561335" cy="555509"/>
            <a:chOff x="-16419350" y="4058200"/>
            <a:chExt cx="304825" cy="303275"/>
          </a:xfrm>
        </p:grpSpPr>
        <p:sp>
          <p:nvSpPr>
            <p:cNvPr id="7523" name="Google Shape;7523;p61"/>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1"/>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1"/>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1"/>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1"/>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1"/>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1"/>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61"/>
          <p:cNvGrpSpPr/>
          <p:nvPr/>
        </p:nvGrpSpPr>
        <p:grpSpPr>
          <a:xfrm>
            <a:off x="4629836" y="5175690"/>
            <a:ext cx="561381" cy="554776"/>
            <a:chOff x="-15296200" y="3326900"/>
            <a:chExt cx="304850" cy="302875"/>
          </a:xfrm>
        </p:grpSpPr>
        <p:sp>
          <p:nvSpPr>
            <p:cNvPr id="7531" name="Google Shape;7531;p61"/>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1"/>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1"/>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1"/>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1"/>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61"/>
          <p:cNvGrpSpPr/>
          <p:nvPr/>
        </p:nvGrpSpPr>
        <p:grpSpPr>
          <a:xfrm>
            <a:off x="3269224" y="3154339"/>
            <a:ext cx="606314" cy="514021"/>
            <a:chOff x="-19835275" y="3330250"/>
            <a:chExt cx="329250" cy="280625"/>
          </a:xfrm>
        </p:grpSpPr>
        <p:sp>
          <p:nvSpPr>
            <p:cNvPr id="7537" name="Google Shape;7537;p61"/>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1"/>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1"/>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0" name="Google Shape;7540;p61"/>
          <p:cNvGrpSpPr/>
          <p:nvPr/>
        </p:nvGrpSpPr>
        <p:grpSpPr>
          <a:xfrm>
            <a:off x="3291691" y="3819426"/>
            <a:ext cx="561381" cy="557203"/>
            <a:chOff x="-19822675" y="3692750"/>
            <a:chExt cx="304850" cy="304200"/>
          </a:xfrm>
        </p:grpSpPr>
        <p:sp>
          <p:nvSpPr>
            <p:cNvPr id="7541" name="Google Shape;7541;p61"/>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1"/>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1"/>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1"/>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1"/>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6" name="Google Shape;7546;p61"/>
          <p:cNvGrpSpPr/>
          <p:nvPr/>
        </p:nvGrpSpPr>
        <p:grpSpPr>
          <a:xfrm>
            <a:off x="3292427" y="4504619"/>
            <a:ext cx="559908" cy="558348"/>
            <a:chOff x="-19822675" y="4066875"/>
            <a:chExt cx="304050" cy="304825"/>
          </a:xfrm>
        </p:grpSpPr>
        <p:sp>
          <p:nvSpPr>
            <p:cNvPr id="7547" name="Google Shape;7547;p61"/>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61"/>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61"/>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1"/>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1"/>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1"/>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1"/>
          <p:cNvGrpSpPr/>
          <p:nvPr/>
        </p:nvGrpSpPr>
        <p:grpSpPr>
          <a:xfrm>
            <a:off x="6792939" y="3132979"/>
            <a:ext cx="497573" cy="556928"/>
            <a:chOff x="-17878825" y="3334400"/>
            <a:chExt cx="270200" cy="304050"/>
          </a:xfrm>
        </p:grpSpPr>
        <p:sp>
          <p:nvSpPr>
            <p:cNvPr id="7554" name="Google Shape;7554;p61"/>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1"/>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1"/>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1"/>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1"/>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1"/>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1"/>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61"/>
          <p:cNvGrpSpPr/>
          <p:nvPr/>
        </p:nvGrpSpPr>
        <p:grpSpPr>
          <a:xfrm>
            <a:off x="6760322" y="3818222"/>
            <a:ext cx="562808" cy="559813"/>
            <a:chOff x="-17896150" y="3709300"/>
            <a:chExt cx="305625" cy="305625"/>
          </a:xfrm>
        </p:grpSpPr>
        <p:sp>
          <p:nvSpPr>
            <p:cNvPr id="7562" name="Google Shape;7562;p61"/>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1"/>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1"/>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1"/>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1"/>
          <p:cNvGrpSpPr/>
          <p:nvPr/>
        </p:nvGrpSpPr>
        <p:grpSpPr>
          <a:xfrm>
            <a:off x="6795125" y="4503982"/>
            <a:ext cx="493200" cy="559813"/>
            <a:chOff x="-17878025" y="4082625"/>
            <a:chExt cx="267825" cy="305625"/>
          </a:xfrm>
        </p:grpSpPr>
        <p:sp>
          <p:nvSpPr>
            <p:cNvPr id="7567" name="Google Shape;7567;p61"/>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61"/>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1"/>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1"/>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61"/>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61"/>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1"/>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1"/>
          <p:cNvGrpSpPr/>
          <p:nvPr/>
        </p:nvGrpSpPr>
        <p:grpSpPr>
          <a:xfrm>
            <a:off x="3245404" y="5190380"/>
            <a:ext cx="561381" cy="525194"/>
            <a:chOff x="-16044450" y="3317850"/>
            <a:chExt cx="304850" cy="286725"/>
          </a:xfrm>
        </p:grpSpPr>
        <p:sp>
          <p:nvSpPr>
            <p:cNvPr id="7575" name="Google Shape;7575;p61"/>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1"/>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61"/>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61"/>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9" name="Google Shape;7579;p61"/>
          <p:cNvSpPr/>
          <p:nvPr/>
        </p:nvSpPr>
        <p:spPr>
          <a:xfrm>
            <a:off x="6078441" y="5154312"/>
            <a:ext cx="558481" cy="558394"/>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0" name="Google Shape;7580;p61"/>
          <p:cNvGrpSpPr/>
          <p:nvPr/>
        </p:nvGrpSpPr>
        <p:grpSpPr>
          <a:xfrm>
            <a:off x="9620123" y="3821939"/>
            <a:ext cx="465623" cy="556562"/>
            <a:chOff x="-16018450" y="4058400"/>
            <a:chExt cx="252850" cy="303850"/>
          </a:xfrm>
        </p:grpSpPr>
        <p:sp>
          <p:nvSpPr>
            <p:cNvPr id="7581" name="Google Shape;7581;p61"/>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61"/>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1"/>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1"/>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61"/>
          <p:cNvSpPr/>
          <p:nvPr/>
        </p:nvSpPr>
        <p:spPr>
          <a:xfrm>
            <a:off x="7460406" y="5155773"/>
            <a:ext cx="559862" cy="55546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589" name="Shape 7589"/>
        <p:cNvGrpSpPr/>
        <p:nvPr/>
      </p:nvGrpSpPr>
      <p:grpSpPr>
        <a:xfrm>
          <a:off x="0" y="0"/>
          <a:ext cx="0" cy="0"/>
          <a:chOff x="0" y="0"/>
          <a:chExt cx="0" cy="0"/>
        </a:xfrm>
      </p:grpSpPr>
      <p:sp>
        <p:nvSpPr>
          <p:cNvPr id="7590" name="Google Shape;7590;p62"/>
          <p:cNvSpPr txBox="1"/>
          <p:nvPr/>
        </p:nvSpPr>
        <p:spPr>
          <a:xfrm>
            <a:off x="1225827" y="1057756"/>
            <a:ext cx="8240400" cy="708900"/>
          </a:xfrm>
          <a:prstGeom prst="rect">
            <a:avLst/>
          </a:prstGeom>
          <a:noFill/>
          <a:ln>
            <a:noFill/>
          </a:ln>
        </p:spPr>
        <p:txBody>
          <a:bodyPr anchorCtr="0" anchor="t" bIns="116050" lIns="116050" spcFirstLastPara="1" rIns="116050" wrap="square" tIns="116050">
            <a:noAutofit/>
          </a:bodyPr>
          <a:lstStyle/>
          <a:p>
            <a:pPr indent="0" lvl="0" marL="0" rtl="0" algn="ctr">
              <a:spcBef>
                <a:spcPts val="0"/>
              </a:spcBef>
              <a:spcAft>
                <a:spcPts val="0"/>
              </a:spcAft>
              <a:buNone/>
            </a:pPr>
            <a:r>
              <a:rPr lang="en" sz="3000">
                <a:solidFill>
                  <a:srgbClr val="FFFFFF"/>
                </a:solidFill>
              </a:rPr>
              <a:t>SEO &amp; Marketing Icons</a:t>
            </a:r>
            <a:endParaRPr sz="3000">
              <a:solidFill>
                <a:srgbClr val="FFFFFF"/>
              </a:solidFill>
            </a:endParaRPr>
          </a:p>
        </p:txBody>
      </p:sp>
      <p:grpSp>
        <p:nvGrpSpPr>
          <p:cNvPr id="7591" name="Google Shape;7591;p62"/>
          <p:cNvGrpSpPr/>
          <p:nvPr/>
        </p:nvGrpSpPr>
        <p:grpSpPr>
          <a:xfrm>
            <a:off x="668161" y="2593671"/>
            <a:ext cx="552929" cy="523341"/>
            <a:chOff x="-6696925" y="3272575"/>
            <a:chExt cx="307200" cy="291425"/>
          </a:xfrm>
        </p:grpSpPr>
        <p:sp>
          <p:nvSpPr>
            <p:cNvPr id="7592" name="Google Shape;7592;p62"/>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2"/>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4" name="Google Shape;7594;p62"/>
          <p:cNvGrpSpPr/>
          <p:nvPr/>
        </p:nvGrpSpPr>
        <p:grpSpPr>
          <a:xfrm>
            <a:off x="668141" y="3236455"/>
            <a:ext cx="552974" cy="524778"/>
            <a:chOff x="-6690625" y="3631325"/>
            <a:chExt cx="307225" cy="292225"/>
          </a:xfrm>
        </p:grpSpPr>
        <p:sp>
          <p:nvSpPr>
            <p:cNvPr id="7595" name="Google Shape;7595;p62"/>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2"/>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62"/>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2"/>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2"/>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0" name="Google Shape;7600;p62"/>
          <p:cNvGrpSpPr/>
          <p:nvPr/>
        </p:nvGrpSpPr>
        <p:grpSpPr>
          <a:xfrm>
            <a:off x="695789" y="3925327"/>
            <a:ext cx="527416" cy="523027"/>
            <a:chOff x="-6689825" y="3992050"/>
            <a:chExt cx="293025" cy="291250"/>
          </a:xfrm>
        </p:grpSpPr>
        <p:sp>
          <p:nvSpPr>
            <p:cNvPr id="7601" name="Google Shape;7601;p62"/>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2"/>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2"/>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2"/>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2"/>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2"/>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2"/>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2"/>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2"/>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2"/>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2"/>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2"/>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13" name="Google Shape;7613;p62"/>
          <p:cNvSpPr/>
          <p:nvPr/>
        </p:nvSpPr>
        <p:spPr>
          <a:xfrm>
            <a:off x="4044525" y="2595752"/>
            <a:ext cx="543300" cy="52284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14" name="Google Shape;7614;p62"/>
          <p:cNvGrpSpPr/>
          <p:nvPr/>
        </p:nvGrpSpPr>
        <p:grpSpPr>
          <a:xfrm>
            <a:off x="4049972" y="3237161"/>
            <a:ext cx="528811" cy="523386"/>
            <a:chOff x="-4837325" y="3612425"/>
            <a:chExt cx="293800" cy="291450"/>
          </a:xfrm>
        </p:grpSpPr>
        <p:sp>
          <p:nvSpPr>
            <p:cNvPr id="7615" name="Google Shape;7615;p62"/>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2"/>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2"/>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2"/>
          <p:cNvGrpSpPr/>
          <p:nvPr/>
        </p:nvGrpSpPr>
        <p:grpSpPr>
          <a:xfrm>
            <a:off x="4066260" y="3925159"/>
            <a:ext cx="525976" cy="523386"/>
            <a:chOff x="-4837325" y="3971575"/>
            <a:chExt cx="292225" cy="291450"/>
          </a:xfrm>
        </p:grpSpPr>
        <p:sp>
          <p:nvSpPr>
            <p:cNvPr id="7619" name="Google Shape;7619;p62"/>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2"/>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2"/>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2"/>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2"/>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2"/>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2"/>
          <p:cNvGrpSpPr/>
          <p:nvPr/>
        </p:nvGrpSpPr>
        <p:grpSpPr>
          <a:xfrm>
            <a:off x="7431305" y="2624803"/>
            <a:ext cx="538755" cy="461117"/>
            <a:chOff x="-3037625" y="3254850"/>
            <a:chExt cx="299325" cy="256775"/>
          </a:xfrm>
        </p:grpSpPr>
        <p:sp>
          <p:nvSpPr>
            <p:cNvPr id="7626" name="Google Shape;7626;p62"/>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2"/>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2"/>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2"/>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0" name="Google Shape;7630;p62"/>
          <p:cNvGrpSpPr/>
          <p:nvPr/>
        </p:nvGrpSpPr>
        <p:grpSpPr>
          <a:xfrm>
            <a:off x="7436256" y="3236451"/>
            <a:ext cx="528856" cy="524823"/>
            <a:chOff x="-3031325" y="3597450"/>
            <a:chExt cx="293825" cy="292250"/>
          </a:xfrm>
        </p:grpSpPr>
        <p:sp>
          <p:nvSpPr>
            <p:cNvPr id="7631" name="Google Shape;7631;p62"/>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2"/>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2"/>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2"/>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2"/>
          <p:cNvGrpSpPr/>
          <p:nvPr/>
        </p:nvGrpSpPr>
        <p:grpSpPr>
          <a:xfrm>
            <a:off x="7451848" y="3955584"/>
            <a:ext cx="527416" cy="462553"/>
            <a:chOff x="-3030525" y="3973150"/>
            <a:chExt cx="293025" cy="257575"/>
          </a:xfrm>
        </p:grpSpPr>
        <p:sp>
          <p:nvSpPr>
            <p:cNvPr id="7636" name="Google Shape;7636;p62"/>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2"/>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8" name="Google Shape;7638;p62"/>
          <p:cNvGrpSpPr/>
          <p:nvPr/>
        </p:nvGrpSpPr>
        <p:grpSpPr>
          <a:xfrm>
            <a:off x="1330247" y="4689904"/>
            <a:ext cx="527416" cy="370653"/>
            <a:chOff x="-1199300" y="3279250"/>
            <a:chExt cx="293025" cy="206400"/>
          </a:xfrm>
        </p:grpSpPr>
        <p:sp>
          <p:nvSpPr>
            <p:cNvPr id="7639" name="Google Shape;7639;p62"/>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62"/>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2"/>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2"/>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3" name="Google Shape;7643;p62"/>
          <p:cNvGrpSpPr/>
          <p:nvPr/>
        </p:nvGrpSpPr>
        <p:grpSpPr>
          <a:xfrm>
            <a:off x="1337637" y="2593087"/>
            <a:ext cx="555764" cy="524508"/>
            <a:chOff x="-6338550" y="3272950"/>
            <a:chExt cx="308775" cy="292075"/>
          </a:xfrm>
        </p:grpSpPr>
        <p:sp>
          <p:nvSpPr>
            <p:cNvPr id="7644" name="Google Shape;7644;p62"/>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2"/>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2"/>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2"/>
          <p:cNvGrpSpPr/>
          <p:nvPr/>
        </p:nvGrpSpPr>
        <p:grpSpPr>
          <a:xfrm>
            <a:off x="1351812" y="3237150"/>
            <a:ext cx="527416" cy="523386"/>
            <a:chOff x="-6329100" y="3632100"/>
            <a:chExt cx="293025" cy="291450"/>
          </a:xfrm>
        </p:grpSpPr>
        <p:sp>
          <p:nvSpPr>
            <p:cNvPr id="7648" name="Google Shape;7648;p62"/>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2"/>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2"/>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1" name="Google Shape;7651;p62"/>
          <p:cNvGrpSpPr/>
          <p:nvPr/>
        </p:nvGrpSpPr>
        <p:grpSpPr>
          <a:xfrm>
            <a:off x="1368122" y="3925147"/>
            <a:ext cx="524536" cy="523386"/>
            <a:chOff x="-6329875" y="3992050"/>
            <a:chExt cx="291425" cy="291450"/>
          </a:xfrm>
        </p:grpSpPr>
        <p:sp>
          <p:nvSpPr>
            <p:cNvPr id="7652" name="Google Shape;7652;p62"/>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2"/>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2"/>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62"/>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6" name="Google Shape;7656;p62"/>
          <p:cNvGrpSpPr/>
          <p:nvPr/>
        </p:nvGrpSpPr>
        <p:grpSpPr>
          <a:xfrm>
            <a:off x="4725836" y="2591550"/>
            <a:ext cx="528856" cy="527606"/>
            <a:chOff x="-4478975" y="3251700"/>
            <a:chExt cx="293825" cy="293800"/>
          </a:xfrm>
        </p:grpSpPr>
        <p:sp>
          <p:nvSpPr>
            <p:cNvPr id="7657" name="Google Shape;7657;p62"/>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2"/>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2"/>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62"/>
          <p:cNvGrpSpPr/>
          <p:nvPr/>
        </p:nvGrpSpPr>
        <p:grpSpPr>
          <a:xfrm>
            <a:off x="4725837" y="3237161"/>
            <a:ext cx="528856" cy="523386"/>
            <a:chOff x="-4475825" y="3612425"/>
            <a:chExt cx="293825" cy="291450"/>
          </a:xfrm>
        </p:grpSpPr>
        <p:sp>
          <p:nvSpPr>
            <p:cNvPr id="7661" name="Google Shape;7661;p62"/>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2"/>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2"/>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4" name="Google Shape;7664;p62"/>
          <p:cNvGrpSpPr/>
          <p:nvPr/>
        </p:nvGrpSpPr>
        <p:grpSpPr>
          <a:xfrm>
            <a:off x="4737175" y="3925182"/>
            <a:ext cx="535920" cy="523341"/>
            <a:chOff x="-4480550" y="3970800"/>
            <a:chExt cx="297750" cy="291425"/>
          </a:xfrm>
        </p:grpSpPr>
        <p:sp>
          <p:nvSpPr>
            <p:cNvPr id="7665" name="Google Shape;7665;p62"/>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2"/>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62"/>
          <p:cNvGrpSpPr/>
          <p:nvPr/>
        </p:nvGrpSpPr>
        <p:grpSpPr>
          <a:xfrm>
            <a:off x="8116994" y="2593667"/>
            <a:ext cx="518911" cy="523386"/>
            <a:chOff x="-2668225" y="3239075"/>
            <a:chExt cx="288300" cy="291450"/>
          </a:xfrm>
        </p:grpSpPr>
        <p:sp>
          <p:nvSpPr>
            <p:cNvPr id="7668" name="Google Shape;7668;p62"/>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2"/>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2"/>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2"/>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2"/>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3" name="Google Shape;7673;p62"/>
          <p:cNvGrpSpPr/>
          <p:nvPr/>
        </p:nvGrpSpPr>
        <p:grpSpPr>
          <a:xfrm>
            <a:off x="8113439" y="3237170"/>
            <a:ext cx="526021" cy="523386"/>
            <a:chOff x="-2671375" y="3597450"/>
            <a:chExt cx="292250" cy="291450"/>
          </a:xfrm>
        </p:grpSpPr>
        <p:sp>
          <p:nvSpPr>
            <p:cNvPr id="7674" name="Google Shape;7674;p62"/>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2"/>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62"/>
          <p:cNvGrpSpPr/>
          <p:nvPr/>
        </p:nvGrpSpPr>
        <p:grpSpPr>
          <a:xfrm>
            <a:off x="8126916" y="3923752"/>
            <a:ext cx="528811" cy="526214"/>
            <a:chOff x="-2670575" y="3956600"/>
            <a:chExt cx="293800" cy="293025"/>
          </a:xfrm>
        </p:grpSpPr>
        <p:sp>
          <p:nvSpPr>
            <p:cNvPr id="7677" name="Google Shape;7677;p62"/>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2"/>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2"/>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2"/>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62"/>
          <p:cNvGrpSpPr/>
          <p:nvPr/>
        </p:nvGrpSpPr>
        <p:grpSpPr>
          <a:xfrm>
            <a:off x="3449918" y="4617991"/>
            <a:ext cx="533085" cy="521770"/>
            <a:chOff x="-1183550" y="3586525"/>
            <a:chExt cx="296175" cy="290550"/>
          </a:xfrm>
        </p:grpSpPr>
        <p:sp>
          <p:nvSpPr>
            <p:cNvPr id="7682" name="Google Shape;7682;p62"/>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2"/>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62"/>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62"/>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2"/>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2"/>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2"/>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2"/>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2"/>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62"/>
          <p:cNvGrpSpPr/>
          <p:nvPr/>
        </p:nvGrpSpPr>
        <p:grpSpPr>
          <a:xfrm>
            <a:off x="2021183" y="3235444"/>
            <a:ext cx="540195" cy="526798"/>
            <a:chOff x="-5974675" y="3632100"/>
            <a:chExt cx="300125" cy="293350"/>
          </a:xfrm>
        </p:grpSpPr>
        <p:sp>
          <p:nvSpPr>
            <p:cNvPr id="7692" name="Google Shape;7692;p62"/>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2"/>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2"/>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5" name="Google Shape;7695;p62"/>
          <p:cNvGrpSpPr/>
          <p:nvPr/>
        </p:nvGrpSpPr>
        <p:grpSpPr>
          <a:xfrm>
            <a:off x="2058730" y="3923733"/>
            <a:ext cx="494838" cy="526214"/>
            <a:chOff x="-5971525" y="3990475"/>
            <a:chExt cx="274925" cy="293025"/>
          </a:xfrm>
        </p:grpSpPr>
        <p:sp>
          <p:nvSpPr>
            <p:cNvPr id="7696" name="Google Shape;7696;p62"/>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62"/>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2"/>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2"/>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2"/>
          <p:cNvGrpSpPr/>
          <p:nvPr/>
        </p:nvGrpSpPr>
        <p:grpSpPr>
          <a:xfrm>
            <a:off x="5400283" y="2594378"/>
            <a:ext cx="525976" cy="521949"/>
            <a:chOff x="-4118225" y="3253275"/>
            <a:chExt cx="292225" cy="290650"/>
          </a:xfrm>
        </p:grpSpPr>
        <p:sp>
          <p:nvSpPr>
            <p:cNvPr id="7701" name="Google Shape;7701;p62"/>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62"/>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3" name="Google Shape;7703;p62"/>
          <p:cNvGrpSpPr/>
          <p:nvPr/>
        </p:nvGrpSpPr>
        <p:grpSpPr>
          <a:xfrm>
            <a:off x="5463347" y="3236825"/>
            <a:ext cx="399848" cy="524059"/>
            <a:chOff x="-4082800" y="3612425"/>
            <a:chExt cx="222150" cy="291825"/>
          </a:xfrm>
        </p:grpSpPr>
        <p:sp>
          <p:nvSpPr>
            <p:cNvPr id="7704" name="Google Shape;7704;p62"/>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62"/>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62"/>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7" name="Google Shape;7707;p62"/>
          <p:cNvGrpSpPr/>
          <p:nvPr/>
        </p:nvGrpSpPr>
        <p:grpSpPr>
          <a:xfrm>
            <a:off x="5415154" y="3941428"/>
            <a:ext cx="525976" cy="490837"/>
            <a:chOff x="-4118225" y="3990475"/>
            <a:chExt cx="292225" cy="273325"/>
          </a:xfrm>
        </p:grpSpPr>
        <p:sp>
          <p:nvSpPr>
            <p:cNvPr id="7708" name="Google Shape;7708;p62"/>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62"/>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62"/>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2"/>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62"/>
          <p:cNvGrpSpPr/>
          <p:nvPr/>
        </p:nvGrpSpPr>
        <p:grpSpPr>
          <a:xfrm>
            <a:off x="8803497" y="2592253"/>
            <a:ext cx="493398" cy="526214"/>
            <a:chOff x="-2312225" y="3238300"/>
            <a:chExt cx="274125" cy="293025"/>
          </a:xfrm>
        </p:grpSpPr>
        <p:sp>
          <p:nvSpPr>
            <p:cNvPr id="7713" name="Google Shape;7713;p62"/>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62"/>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62"/>
          <p:cNvGrpSpPr/>
          <p:nvPr/>
        </p:nvGrpSpPr>
        <p:grpSpPr>
          <a:xfrm>
            <a:off x="8787189" y="3172833"/>
            <a:ext cx="526021" cy="652100"/>
            <a:chOff x="-2310650" y="3525775"/>
            <a:chExt cx="292250" cy="363125"/>
          </a:xfrm>
        </p:grpSpPr>
        <p:sp>
          <p:nvSpPr>
            <p:cNvPr id="7716" name="Google Shape;7716;p62"/>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62"/>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62"/>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2"/>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62"/>
          <p:cNvGrpSpPr/>
          <p:nvPr/>
        </p:nvGrpSpPr>
        <p:grpSpPr>
          <a:xfrm>
            <a:off x="8800643" y="3925166"/>
            <a:ext cx="528856" cy="523386"/>
            <a:chOff x="-2310650" y="3958175"/>
            <a:chExt cx="293825" cy="291450"/>
          </a:xfrm>
        </p:grpSpPr>
        <p:sp>
          <p:nvSpPr>
            <p:cNvPr id="7721" name="Google Shape;7721;p62"/>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2"/>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2"/>
          <p:cNvGrpSpPr/>
          <p:nvPr/>
        </p:nvGrpSpPr>
        <p:grpSpPr>
          <a:xfrm>
            <a:off x="5510018" y="4613393"/>
            <a:ext cx="530206" cy="523386"/>
            <a:chOff x="-1182750" y="3962900"/>
            <a:chExt cx="294575" cy="291450"/>
          </a:xfrm>
        </p:grpSpPr>
        <p:sp>
          <p:nvSpPr>
            <p:cNvPr id="7724" name="Google Shape;7724;p62"/>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2"/>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62"/>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62"/>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2"/>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62"/>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62"/>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62"/>
          <p:cNvGrpSpPr/>
          <p:nvPr/>
        </p:nvGrpSpPr>
        <p:grpSpPr>
          <a:xfrm>
            <a:off x="2700580" y="2593648"/>
            <a:ext cx="530251" cy="523386"/>
            <a:chOff x="-5611575" y="3272950"/>
            <a:chExt cx="294600" cy="291450"/>
          </a:xfrm>
        </p:grpSpPr>
        <p:sp>
          <p:nvSpPr>
            <p:cNvPr id="7732" name="Google Shape;7732;p62"/>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2"/>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2"/>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2"/>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2"/>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7" name="Google Shape;7737;p62"/>
          <p:cNvGrpSpPr/>
          <p:nvPr/>
        </p:nvGrpSpPr>
        <p:grpSpPr>
          <a:xfrm>
            <a:off x="2700580" y="3237868"/>
            <a:ext cx="530251" cy="521949"/>
            <a:chOff x="-5613150" y="3632900"/>
            <a:chExt cx="294600" cy="290650"/>
          </a:xfrm>
        </p:grpSpPr>
        <p:sp>
          <p:nvSpPr>
            <p:cNvPr id="7738" name="Google Shape;7738;p62"/>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62"/>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0" name="Google Shape;7740;p62"/>
          <p:cNvGrpSpPr/>
          <p:nvPr/>
        </p:nvGrpSpPr>
        <p:grpSpPr>
          <a:xfrm>
            <a:off x="6054854" y="2593929"/>
            <a:ext cx="543300" cy="522847"/>
            <a:chOff x="-3768700" y="3253275"/>
            <a:chExt cx="301850" cy="291150"/>
          </a:xfrm>
        </p:grpSpPr>
        <p:sp>
          <p:nvSpPr>
            <p:cNvPr id="7741" name="Google Shape;7741;p62"/>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62"/>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62"/>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62"/>
          <p:cNvGrpSpPr/>
          <p:nvPr/>
        </p:nvGrpSpPr>
        <p:grpSpPr>
          <a:xfrm>
            <a:off x="6059945" y="3251995"/>
            <a:ext cx="533085" cy="493710"/>
            <a:chOff x="-3808700" y="3628950"/>
            <a:chExt cx="296175" cy="274925"/>
          </a:xfrm>
        </p:grpSpPr>
        <p:sp>
          <p:nvSpPr>
            <p:cNvPr id="7745" name="Google Shape;7745;p62"/>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2"/>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2"/>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62"/>
          <p:cNvGrpSpPr/>
          <p:nvPr/>
        </p:nvGrpSpPr>
        <p:grpSpPr>
          <a:xfrm>
            <a:off x="6141458" y="3924642"/>
            <a:ext cx="524311" cy="524418"/>
            <a:chOff x="-3771675" y="3971775"/>
            <a:chExt cx="291300" cy="292025"/>
          </a:xfrm>
        </p:grpSpPr>
        <p:sp>
          <p:nvSpPr>
            <p:cNvPr id="7749" name="Google Shape;7749;p62"/>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2"/>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2"/>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2"/>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62"/>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4" name="Google Shape;7754;p62"/>
          <p:cNvGrpSpPr/>
          <p:nvPr/>
        </p:nvGrpSpPr>
        <p:grpSpPr>
          <a:xfrm>
            <a:off x="9468301" y="2627631"/>
            <a:ext cx="525346" cy="400059"/>
            <a:chOff x="-1951475" y="3273100"/>
            <a:chExt cx="291875" cy="222775"/>
          </a:xfrm>
        </p:grpSpPr>
        <p:sp>
          <p:nvSpPr>
            <p:cNvPr id="7755" name="Google Shape;7755;p62"/>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2"/>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2"/>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62"/>
          <p:cNvGrpSpPr/>
          <p:nvPr/>
        </p:nvGrpSpPr>
        <p:grpSpPr>
          <a:xfrm>
            <a:off x="9465152" y="3237170"/>
            <a:ext cx="531645" cy="523386"/>
            <a:chOff x="-1951475" y="3597450"/>
            <a:chExt cx="295375" cy="291450"/>
          </a:xfrm>
        </p:grpSpPr>
        <p:sp>
          <p:nvSpPr>
            <p:cNvPr id="7759" name="Google Shape;7759;p62"/>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2"/>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2"/>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2"/>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3" name="Google Shape;7763;p62"/>
          <p:cNvGrpSpPr/>
          <p:nvPr/>
        </p:nvGrpSpPr>
        <p:grpSpPr>
          <a:xfrm>
            <a:off x="9467963" y="3925167"/>
            <a:ext cx="555764" cy="523386"/>
            <a:chOff x="-1960150" y="3956600"/>
            <a:chExt cx="308775" cy="291450"/>
          </a:xfrm>
        </p:grpSpPr>
        <p:sp>
          <p:nvSpPr>
            <p:cNvPr id="7764" name="Google Shape;7764;p62"/>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62"/>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62"/>
          <p:cNvGrpSpPr/>
          <p:nvPr/>
        </p:nvGrpSpPr>
        <p:grpSpPr>
          <a:xfrm>
            <a:off x="2036915" y="4612847"/>
            <a:ext cx="525976" cy="524778"/>
            <a:chOff x="-804700" y="3226500"/>
            <a:chExt cx="292225" cy="292225"/>
          </a:xfrm>
        </p:grpSpPr>
        <p:sp>
          <p:nvSpPr>
            <p:cNvPr id="7767" name="Google Shape;7767;p62"/>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2"/>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2"/>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2"/>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2"/>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2"/>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2"/>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4" name="Google Shape;7774;p62"/>
          <p:cNvGrpSpPr/>
          <p:nvPr/>
        </p:nvGrpSpPr>
        <p:grpSpPr>
          <a:xfrm>
            <a:off x="3385565" y="2592930"/>
            <a:ext cx="525976" cy="524823"/>
            <a:chOff x="-5251625" y="3272950"/>
            <a:chExt cx="292225" cy="292250"/>
          </a:xfrm>
        </p:grpSpPr>
        <p:sp>
          <p:nvSpPr>
            <p:cNvPr id="7775" name="Google Shape;7775;p62"/>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62"/>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2"/>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8" name="Google Shape;7778;p62"/>
          <p:cNvGrpSpPr/>
          <p:nvPr/>
        </p:nvGrpSpPr>
        <p:grpSpPr>
          <a:xfrm>
            <a:off x="3401133" y="3924451"/>
            <a:ext cx="524581" cy="524778"/>
            <a:chOff x="-5251625" y="3991275"/>
            <a:chExt cx="291450" cy="292225"/>
          </a:xfrm>
        </p:grpSpPr>
        <p:sp>
          <p:nvSpPr>
            <p:cNvPr id="7779" name="Google Shape;7779;p62"/>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2"/>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2"/>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2"/>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2"/>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4" name="Google Shape;7784;p62"/>
          <p:cNvGrpSpPr/>
          <p:nvPr/>
        </p:nvGrpSpPr>
        <p:grpSpPr>
          <a:xfrm>
            <a:off x="6826904" y="2593682"/>
            <a:ext cx="399848" cy="523341"/>
            <a:chOff x="-3365275" y="3253275"/>
            <a:chExt cx="222150" cy="291425"/>
          </a:xfrm>
        </p:grpSpPr>
        <p:sp>
          <p:nvSpPr>
            <p:cNvPr id="7785" name="Google Shape;7785;p62"/>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62"/>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7" name="Google Shape;7787;p62"/>
          <p:cNvGrpSpPr/>
          <p:nvPr/>
        </p:nvGrpSpPr>
        <p:grpSpPr>
          <a:xfrm>
            <a:off x="2028270" y="2594366"/>
            <a:ext cx="526021" cy="521949"/>
            <a:chOff x="-5971525" y="3273750"/>
            <a:chExt cx="292250" cy="290650"/>
          </a:xfrm>
        </p:grpSpPr>
        <p:sp>
          <p:nvSpPr>
            <p:cNvPr id="7788" name="Google Shape;7788;p62"/>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2"/>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0" name="Google Shape;7790;p62"/>
          <p:cNvGrpSpPr/>
          <p:nvPr/>
        </p:nvGrpSpPr>
        <p:grpSpPr>
          <a:xfrm>
            <a:off x="6794326" y="3235747"/>
            <a:ext cx="465004" cy="526214"/>
            <a:chOff x="-3383375" y="3611625"/>
            <a:chExt cx="258350" cy="293025"/>
          </a:xfrm>
        </p:grpSpPr>
        <p:sp>
          <p:nvSpPr>
            <p:cNvPr id="7791" name="Google Shape;7791;p62"/>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2"/>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3" name="Google Shape;7793;p62"/>
          <p:cNvGrpSpPr/>
          <p:nvPr/>
        </p:nvGrpSpPr>
        <p:grpSpPr>
          <a:xfrm>
            <a:off x="6872262" y="3925159"/>
            <a:ext cx="338876" cy="523386"/>
            <a:chOff x="-3347950" y="3971575"/>
            <a:chExt cx="188275" cy="291450"/>
          </a:xfrm>
        </p:grpSpPr>
        <p:sp>
          <p:nvSpPr>
            <p:cNvPr id="7794" name="Google Shape;7794;p62"/>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2"/>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2"/>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2"/>
          <p:cNvGrpSpPr/>
          <p:nvPr/>
        </p:nvGrpSpPr>
        <p:grpSpPr>
          <a:xfrm>
            <a:off x="685986" y="4612122"/>
            <a:ext cx="465004" cy="526214"/>
            <a:chOff x="-1575775" y="3238300"/>
            <a:chExt cx="258350" cy="293025"/>
          </a:xfrm>
        </p:grpSpPr>
        <p:sp>
          <p:nvSpPr>
            <p:cNvPr id="7798" name="Google Shape;7798;p62"/>
            <p:cNvSpPr/>
            <p:nvPr/>
          </p:nvSpPr>
          <p:spPr>
            <a:xfrm>
              <a:off x="-1489150" y="3306825"/>
              <a:ext cx="85875" cy="33100"/>
            </a:xfrm>
            <a:custGeom>
              <a:rect b="b" l="l" r="r" t="t"/>
              <a:pathLst>
                <a:path extrusionOk="0" h="1324" w="3435">
                  <a:moveTo>
                    <a:pt x="1" y="0"/>
                  </a:moveTo>
                  <a:lnTo>
                    <a:pt x="1702" y="1324"/>
                  </a:lnTo>
                  <a:lnTo>
                    <a:pt x="34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2"/>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2"/>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2"/>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2"/>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3" name="Google Shape;7803;p62"/>
          <p:cNvGrpSpPr/>
          <p:nvPr/>
        </p:nvGrpSpPr>
        <p:grpSpPr>
          <a:xfrm>
            <a:off x="4803345" y="4626128"/>
            <a:ext cx="527416" cy="497930"/>
            <a:chOff x="-1592325" y="3957400"/>
            <a:chExt cx="293025" cy="277275"/>
          </a:xfrm>
        </p:grpSpPr>
        <p:sp>
          <p:nvSpPr>
            <p:cNvPr id="7804" name="Google Shape;7804;p62"/>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2"/>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2"/>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2"/>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2"/>
          <p:cNvGrpSpPr/>
          <p:nvPr/>
        </p:nvGrpSpPr>
        <p:grpSpPr>
          <a:xfrm>
            <a:off x="4162258" y="4616472"/>
            <a:ext cx="462169" cy="524778"/>
            <a:chOff x="-778700" y="3612425"/>
            <a:chExt cx="256775" cy="292225"/>
          </a:xfrm>
        </p:grpSpPr>
        <p:sp>
          <p:nvSpPr>
            <p:cNvPr id="7809" name="Google Shape;7809;p62"/>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2"/>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2"/>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2"/>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2"/>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2"/>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5" name="Google Shape;7815;p62"/>
          <p:cNvGrpSpPr/>
          <p:nvPr/>
        </p:nvGrpSpPr>
        <p:grpSpPr>
          <a:xfrm>
            <a:off x="7435096" y="5264145"/>
            <a:ext cx="425817" cy="483526"/>
            <a:chOff x="7728464" y="1561258"/>
            <a:chExt cx="349719" cy="397866"/>
          </a:xfrm>
        </p:grpSpPr>
        <p:sp>
          <p:nvSpPr>
            <p:cNvPr id="7816" name="Google Shape;7816;p62"/>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2"/>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8" name="Google Shape;7818;p62"/>
          <p:cNvGrpSpPr/>
          <p:nvPr/>
        </p:nvGrpSpPr>
        <p:grpSpPr>
          <a:xfrm>
            <a:off x="4839392" y="5264145"/>
            <a:ext cx="484492" cy="483526"/>
            <a:chOff x="5611350" y="1561258"/>
            <a:chExt cx="397907" cy="397866"/>
          </a:xfrm>
        </p:grpSpPr>
        <p:sp>
          <p:nvSpPr>
            <p:cNvPr id="7819" name="Google Shape;7819;p62"/>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62"/>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2"/>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2"/>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3" name="Google Shape;7823;p62"/>
          <p:cNvGrpSpPr/>
          <p:nvPr/>
        </p:nvGrpSpPr>
        <p:grpSpPr>
          <a:xfrm>
            <a:off x="5488353" y="5385471"/>
            <a:ext cx="484403" cy="240875"/>
            <a:chOff x="6140660" y="1661097"/>
            <a:chExt cx="397835" cy="198202"/>
          </a:xfrm>
        </p:grpSpPr>
        <p:sp>
          <p:nvSpPr>
            <p:cNvPr id="7824" name="Google Shape;7824;p62"/>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2"/>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2"/>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2"/>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8" name="Google Shape;7828;p62"/>
          <p:cNvGrpSpPr/>
          <p:nvPr/>
        </p:nvGrpSpPr>
        <p:grpSpPr>
          <a:xfrm>
            <a:off x="6137225" y="5264145"/>
            <a:ext cx="484492" cy="483526"/>
            <a:chOff x="6669907" y="1561258"/>
            <a:chExt cx="397907" cy="397866"/>
          </a:xfrm>
        </p:grpSpPr>
        <p:sp>
          <p:nvSpPr>
            <p:cNvPr id="7829" name="Google Shape;7829;p62"/>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62"/>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62"/>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2"/>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2"/>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4" name="Google Shape;7834;p62"/>
          <p:cNvGrpSpPr/>
          <p:nvPr/>
        </p:nvGrpSpPr>
        <p:grpSpPr>
          <a:xfrm>
            <a:off x="6786186" y="5264145"/>
            <a:ext cx="484441" cy="483526"/>
            <a:chOff x="7199196" y="1561258"/>
            <a:chExt cx="397866" cy="397866"/>
          </a:xfrm>
        </p:grpSpPr>
        <p:sp>
          <p:nvSpPr>
            <p:cNvPr id="7835" name="Google Shape;7835;p62"/>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2"/>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2"/>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8" name="Google Shape;7838;p62"/>
          <p:cNvGrpSpPr/>
          <p:nvPr/>
        </p:nvGrpSpPr>
        <p:grpSpPr>
          <a:xfrm>
            <a:off x="2244651" y="5335882"/>
            <a:ext cx="484492" cy="339995"/>
            <a:chOff x="3386036" y="1746339"/>
            <a:chExt cx="397907" cy="279762"/>
          </a:xfrm>
        </p:grpSpPr>
        <p:sp>
          <p:nvSpPr>
            <p:cNvPr id="7839" name="Google Shape;7839;p62"/>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2"/>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62"/>
          <p:cNvGrpSpPr/>
          <p:nvPr/>
        </p:nvGrpSpPr>
        <p:grpSpPr>
          <a:xfrm>
            <a:off x="2715451" y="3924451"/>
            <a:ext cx="530251" cy="524778"/>
            <a:chOff x="-5613150" y="3991275"/>
            <a:chExt cx="294600" cy="292225"/>
          </a:xfrm>
        </p:grpSpPr>
        <p:sp>
          <p:nvSpPr>
            <p:cNvPr id="7842" name="Google Shape;7842;p62"/>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2"/>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2"/>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2"/>
            <p:cNvSpPr/>
            <p:nvPr/>
          </p:nvSpPr>
          <p:spPr>
            <a:xfrm>
              <a:off x="-5487925" y="4077125"/>
              <a:ext cx="43350" cy="54375"/>
            </a:xfrm>
            <a:custGeom>
              <a:rect b="b" l="l" r="r" t="t"/>
              <a:pathLst>
                <a:path extrusionOk="0" h="2175" w="1734">
                  <a:moveTo>
                    <a:pt x="1" y="0"/>
                  </a:moveTo>
                  <a:lnTo>
                    <a:pt x="852" y="2174"/>
                  </a:lnTo>
                  <a:lnTo>
                    <a:pt x="173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2"/>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2"/>
            <p:cNvSpPr/>
            <p:nvPr/>
          </p:nvSpPr>
          <p:spPr>
            <a:xfrm>
              <a:off x="-5531225" y="4077125"/>
              <a:ext cx="41750" cy="40975"/>
            </a:xfrm>
            <a:custGeom>
              <a:rect b="b" l="l" r="r" t="t"/>
              <a:pathLst>
                <a:path extrusionOk="0" h="1639" w="1670">
                  <a:moveTo>
                    <a:pt x="0" y="0"/>
                  </a:moveTo>
                  <a:lnTo>
                    <a:pt x="1670" y="1638"/>
                  </a:lnTo>
                  <a:lnTo>
                    <a:pt x="9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2"/>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2"/>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2"/>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1" name="Google Shape;7851;p62"/>
          <p:cNvGrpSpPr/>
          <p:nvPr/>
        </p:nvGrpSpPr>
        <p:grpSpPr>
          <a:xfrm>
            <a:off x="3541483" y="5264091"/>
            <a:ext cx="484492" cy="483577"/>
            <a:chOff x="4417380" y="1687279"/>
            <a:chExt cx="397907" cy="397907"/>
          </a:xfrm>
        </p:grpSpPr>
        <p:sp>
          <p:nvSpPr>
            <p:cNvPr id="7852" name="Google Shape;7852;p62"/>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62"/>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62"/>
          <p:cNvGrpSpPr/>
          <p:nvPr/>
        </p:nvGrpSpPr>
        <p:grpSpPr>
          <a:xfrm>
            <a:off x="9539392" y="4615637"/>
            <a:ext cx="484467" cy="483552"/>
            <a:chOff x="2869999" y="1687279"/>
            <a:chExt cx="397887" cy="397887"/>
          </a:xfrm>
        </p:grpSpPr>
        <p:sp>
          <p:nvSpPr>
            <p:cNvPr id="7855" name="Google Shape;7855;p62"/>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2"/>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7" name="Google Shape;7857;p62"/>
          <p:cNvGrpSpPr/>
          <p:nvPr/>
        </p:nvGrpSpPr>
        <p:grpSpPr>
          <a:xfrm>
            <a:off x="2893613" y="5264560"/>
            <a:ext cx="483399" cy="482638"/>
            <a:chOff x="3902887" y="1687655"/>
            <a:chExt cx="397010" cy="397135"/>
          </a:xfrm>
        </p:grpSpPr>
        <p:sp>
          <p:nvSpPr>
            <p:cNvPr id="7858" name="Google Shape;7858;p62"/>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62"/>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0" name="Google Shape;7860;p62"/>
          <p:cNvGrpSpPr/>
          <p:nvPr/>
        </p:nvGrpSpPr>
        <p:grpSpPr>
          <a:xfrm>
            <a:off x="4190445" y="5264091"/>
            <a:ext cx="484492" cy="483577"/>
            <a:chOff x="4933458" y="1687279"/>
            <a:chExt cx="397907" cy="397907"/>
          </a:xfrm>
        </p:grpSpPr>
        <p:sp>
          <p:nvSpPr>
            <p:cNvPr id="7861" name="Google Shape;7861;p62"/>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2"/>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3" name="Google Shape;7863;p62"/>
          <p:cNvGrpSpPr/>
          <p:nvPr/>
        </p:nvGrpSpPr>
        <p:grpSpPr>
          <a:xfrm>
            <a:off x="7547023" y="4615629"/>
            <a:ext cx="484467" cy="483552"/>
            <a:chOff x="1379798" y="1723250"/>
            <a:chExt cx="397887" cy="397887"/>
          </a:xfrm>
        </p:grpSpPr>
        <p:sp>
          <p:nvSpPr>
            <p:cNvPr id="7864" name="Google Shape;7864;p62"/>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62"/>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62"/>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2"/>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8" name="Google Shape;7868;p62"/>
          <p:cNvGrpSpPr/>
          <p:nvPr/>
        </p:nvGrpSpPr>
        <p:grpSpPr>
          <a:xfrm>
            <a:off x="6219674" y="4615630"/>
            <a:ext cx="484492" cy="483552"/>
            <a:chOff x="266768" y="1721375"/>
            <a:chExt cx="397907" cy="397887"/>
          </a:xfrm>
        </p:grpSpPr>
        <p:sp>
          <p:nvSpPr>
            <p:cNvPr id="7869" name="Google Shape;7869;p62"/>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2"/>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2"/>
          <p:cNvGrpSpPr/>
          <p:nvPr/>
        </p:nvGrpSpPr>
        <p:grpSpPr>
          <a:xfrm>
            <a:off x="6883369" y="4615629"/>
            <a:ext cx="484441" cy="483552"/>
            <a:chOff x="864491" y="1723250"/>
            <a:chExt cx="397866" cy="397887"/>
          </a:xfrm>
        </p:grpSpPr>
        <p:sp>
          <p:nvSpPr>
            <p:cNvPr id="7872" name="Google Shape;7872;p62"/>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2"/>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2"/>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5" name="Google Shape;7875;p62"/>
          <p:cNvSpPr/>
          <p:nvPr/>
        </p:nvSpPr>
        <p:spPr>
          <a:xfrm>
            <a:off x="8210888" y="4660026"/>
            <a:ext cx="485986" cy="395671"/>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6" name="Google Shape;7876;p62"/>
          <p:cNvGrpSpPr/>
          <p:nvPr/>
        </p:nvGrpSpPr>
        <p:grpSpPr>
          <a:xfrm>
            <a:off x="3381312" y="3236095"/>
            <a:ext cx="534480" cy="525496"/>
            <a:chOff x="-5254775" y="3631325"/>
            <a:chExt cx="296950" cy="292625"/>
          </a:xfrm>
        </p:grpSpPr>
        <p:sp>
          <p:nvSpPr>
            <p:cNvPr id="7877" name="Google Shape;7877;p62"/>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62"/>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2"/>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2"/>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2"/>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2"/>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2"/>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62"/>
          <p:cNvGrpSpPr/>
          <p:nvPr/>
        </p:nvGrpSpPr>
        <p:grpSpPr>
          <a:xfrm>
            <a:off x="8875861" y="4616111"/>
            <a:ext cx="484314" cy="482588"/>
            <a:chOff x="2408992" y="1722875"/>
            <a:chExt cx="397761" cy="397093"/>
          </a:xfrm>
        </p:grpSpPr>
        <p:sp>
          <p:nvSpPr>
            <p:cNvPr id="7885" name="Google Shape;7885;p62"/>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2"/>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7" name="Google Shape;7887;p62"/>
          <p:cNvGrpSpPr/>
          <p:nvPr/>
        </p:nvGrpSpPr>
        <p:grpSpPr>
          <a:xfrm>
            <a:off x="2741806" y="4614370"/>
            <a:ext cx="528856" cy="528998"/>
            <a:chOff x="-1591550" y="3597475"/>
            <a:chExt cx="293825" cy="294575"/>
          </a:xfrm>
        </p:grpSpPr>
        <p:sp>
          <p:nvSpPr>
            <p:cNvPr id="7888" name="Google Shape;7888;p62"/>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2"/>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2"/>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62"/>
          <p:cNvGrpSpPr/>
          <p:nvPr/>
        </p:nvGrpSpPr>
        <p:grpSpPr>
          <a:xfrm>
            <a:off x="8025396" y="5264094"/>
            <a:ext cx="421947" cy="421947"/>
            <a:chOff x="1190625" y="238125"/>
            <a:chExt cx="5235075" cy="5235075"/>
          </a:xfrm>
        </p:grpSpPr>
        <p:sp>
          <p:nvSpPr>
            <p:cNvPr id="7892" name="Google Shape;7892;p62"/>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2"/>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897" name="Shape 7897"/>
        <p:cNvGrpSpPr/>
        <p:nvPr/>
      </p:nvGrpSpPr>
      <p:grpSpPr>
        <a:xfrm>
          <a:off x="0" y="0"/>
          <a:ext cx="0" cy="0"/>
          <a:chOff x="0" y="0"/>
          <a:chExt cx="0" cy="0"/>
        </a:xfrm>
      </p:grpSpPr>
      <p:pic>
        <p:nvPicPr>
          <p:cNvPr id="7898" name="Google Shape;7898;p63">
            <a:hlinkClick r:id="rId3"/>
          </p:cNvPr>
          <p:cNvPicPr preferRelativeResize="0"/>
          <p:nvPr/>
        </p:nvPicPr>
        <p:blipFill>
          <a:blip r:embed="rId4">
            <a:alphaModFix/>
          </a:blip>
          <a:stretch>
            <a:fillRect/>
          </a:stretch>
        </p:blipFill>
        <p:spPr>
          <a:xfrm>
            <a:off x="4035298" y="3120530"/>
            <a:ext cx="2621404" cy="104926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4"/>
          <p:cNvSpPr txBox="1"/>
          <p:nvPr>
            <p:ph idx="1" type="subTitle"/>
          </p:nvPr>
        </p:nvSpPr>
        <p:spPr>
          <a:xfrm>
            <a:off x="5750825" y="1805800"/>
            <a:ext cx="3660900" cy="33894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lang="en">
                <a:solidFill>
                  <a:schemeClr val="dk1"/>
                </a:solidFill>
              </a:rPr>
              <a:t>The </a:t>
            </a:r>
            <a:r>
              <a:rPr b="1" lang="en">
                <a:solidFill>
                  <a:schemeClr val="dk1"/>
                </a:solidFill>
              </a:rPr>
              <a:t>objectives</a:t>
            </a:r>
            <a:r>
              <a:rPr lang="en">
                <a:solidFill>
                  <a:schemeClr val="dk1"/>
                </a:solidFill>
              </a:rPr>
              <a:t> of this activity are:</a:t>
            </a:r>
            <a:endParaRPr>
              <a:solidFill>
                <a:schemeClr val="dk1"/>
              </a:solidFill>
            </a:endParaRPr>
          </a:p>
          <a:p>
            <a:pPr indent="-342900" lvl="0" marL="457200" rtl="0" algn="l">
              <a:spcBef>
                <a:spcPts val="1000"/>
              </a:spcBef>
              <a:spcAft>
                <a:spcPts val="0"/>
              </a:spcAft>
              <a:buSzPts val="1800"/>
              <a:buAutoNum type="arabicPeriod"/>
            </a:pPr>
            <a:r>
              <a:rPr lang="en">
                <a:solidFill>
                  <a:schemeClr val="dk1"/>
                </a:solidFill>
              </a:rPr>
              <a:t>To know the </a:t>
            </a:r>
            <a:r>
              <a:rPr b="1" lang="en">
                <a:solidFill>
                  <a:schemeClr val="dk1"/>
                </a:solidFill>
              </a:rPr>
              <a:t>intimate parts </a:t>
            </a:r>
            <a:r>
              <a:rPr lang="en">
                <a:solidFill>
                  <a:schemeClr val="dk1"/>
                </a:solidFill>
              </a:rPr>
              <a:t>of one's own body. </a:t>
            </a:r>
            <a:endParaRPr>
              <a:solidFill>
                <a:schemeClr val="dk1"/>
              </a:solidFill>
            </a:endParaRPr>
          </a:p>
          <a:p>
            <a:pPr indent="-342900" lvl="0" marL="457200" rtl="0" algn="l">
              <a:spcBef>
                <a:spcPts val="0"/>
              </a:spcBef>
              <a:spcAft>
                <a:spcPts val="0"/>
              </a:spcAft>
              <a:buSzPts val="1800"/>
              <a:buAutoNum type="arabicPeriod"/>
            </a:pPr>
            <a:r>
              <a:rPr lang="en">
                <a:solidFill>
                  <a:schemeClr val="dk1"/>
                </a:solidFill>
              </a:rPr>
              <a:t>To know in which </a:t>
            </a:r>
            <a:r>
              <a:rPr b="1" lang="en">
                <a:solidFill>
                  <a:schemeClr val="dk1"/>
                </a:solidFill>
              </a:rPr>
              <a:t>situations</a:t>
            </a:r>
            <a:r>
              <a:rPr lang="en">
                <a:solidFill>
                  <a:schemeClr val="dk1"/>
                </a:solidFill>
              </a:rPr>
              <a:t> it is appropriate and in which situations it is not appropriate to invade personal space.</a:t>
            </a:r>
            <a:endParaRPr>
              <a:solidFill>
                <a:schemeClr val="dk1"/>
              </a:solidFill>
            </a:endParaRPr>
          </a:p>
          <a:p>
            <a:pPr indent="-342900" lvl="0" marL="457200" rtl="0" algn="l">
              <a:spcBef>
                <a:spcPts val="0"/>
              </a:spcBef>
              <a:spcAft>
                <a:spcPts val="0"/>
              </a:spcAft>
              <a:buSzPts val="1800"/>
              <a:buAutoNum type="arabicPeriod"/>
            </a:pPr>
            <a:r>
              <a:rPr lang="en">
                <a:solidFill>
                  <a:schemeClr val="dk1"/>
                </a:solidFill>
              </a:rPr>
              <a:t>To know the importance of the </a:t>
            </a:r>
            <a:r>
              <a:rPr b="1" lang="en">
                <a:solidFill>
                  <a:schemeClr val="dk1"/>
                </a:solidFill>
              </a:rPr>
              <a:t>word "no".</a:t>
            </a:r>
            <a:endParaRPr>
              <a:solidFill>
                <a:schemeClr val="dk1"/>
              </a:solidFill>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273" name="Google Shape;273;p34"/>
          <p:cNvSpPr txBox="1"/>
          <p:nvPr>
            <p:ph idx="2" type="subTitle"/>
          </p:nvPr>
        </p:nvSpPr>
        <p:spPr>
          <a:xfrm>
            <a:off x="1280275" y="1795925"/>
            <a:ext cx="4038300" cy="25083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lang="en">
                <a:solidFill>
                  <a:schemeClr val="dk1"/>
                </a:solidFill>
              </a:rPr>
              <a:t>The general objective is the </a:t>
            </a:r>
            <a:r>
              <a:rPr b="1" lang="en">
                <a:solidFill>
                  <a:schemeClr val="dk1"/>
                </a:solidFill>
              </a:rPr>
              <a:t>prevention of child abuse</a:t>
            </a:r>
            <a:r>
              <a:rPr lang="en">
                <a:solidFill>
                  <a:schemeClr val="dk1"/>
                </a:solidFill>
              </a:rPr>
              <a:t>.</a:t>
            </a:r>
            <a:endParaRPr>
              <a:solidFill>
                <a:schemeClr val="dk1"/>
              </a:solidFill>
            </a:endParaRPr>
          </a:p>
          <a:p>
            <a:pPr indent="0" lvl="0" marL="0" rtl="0" algn="l">
              <a:spcBef>
                <a:spcPts val="0"/>
              </a:spcBef>
              <a:spcAft>
                <a:spcPts val="0"/>
              </a:spcAft>
              <a:buNone/>
            </a:pPr>
            <a:r>
              <a:rPr lang="en">
                <a:solidFill>
                  <a:schemeClr val="dk1"/>
                </a:solidFill>
              </a:rPr>
              <a:t>To do this, we will work from a story, with a direct and totally appropriate language the </a:t>
            </a:r>
            <a:r>
              <a:rPr b="1" lang="en">
                <a:solidFill>
                  <a:schemeClr val="dk1"/>
                </a:solidFill>
              </a:rPr>
              <a:t>right to privacy </a:t>
            </a:r>
            <a:r>
              <a:rPr lang="en">
                <a:solidFill>
                  <a:schemeClr val="dk1"/>
                </a:solidFill>
              </a:rPr>
              <a:t>regarding their own body and that there are limits that no one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should exceed.</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274" name="Google Shape;274;p34"/>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Prevention of child abuse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5"/>
          <p:cNvSpPr txBox="1"/>
          <p:nvPr>
            <p:ph type="title"/>
          </p:nvPr>
        </p:nvSpPr>
        <p:spPr>
          <a:xfrm>
            <a:off x="839425" y="4634849"/>
            <a:ext cx="5330100" cy="2071500"/>
          </a:xfrm>
          <a:prstGeom prst="rect">
            <a:avLst/>
          </a:prstGeom>
        </p:spPr>
        <p:txBody>
          <a:bodyPr anchorCtr="0" anchor="t" bIns="116050" lIns="116050" spcFirstLastPara="1" rIns="116050" wrap="square" tIns="116050">
            <a:noAutofit/>
          </a:bodyPr>
          <a:lstStyle/>
          <a:p>
            <a:pPr indent="0" lvl="0" marL="0" rtl="0" algn="l">
              <a:lnSpc>
                <a:spcPct val="115000"/>
              </a:lnSpc>
              <a:spcBef>
                <a:spcPts val="0"/>
              </a:spcBef>
              <a:spcAft>
                <a:spcPts val="0"/>
              </a:spcAft>
              <a:buNone/>
            </a:pPr>
            <a:r>
              <a:rPr lang="en"/>
              <a:t>Phases of</a:t>
            </a:r>
            <a:endParaRPr/>
          </a:p>
          <a:p>
            <a:pPr indent="0" lvl="0" marL="0" rtl="0" algn="l">
              <a:lnSpc>
                <a:spcPct val="115000"/>
              </a:lnSpc>
              <a:spcBef>
                <a:spcPts val="0"/>
              </a:spcBef>
              <a:spcAft>
                <a:spcPts val="0"/>
              </a:spcAft>
              <a:buNone/>
            </a:pPr>
            <a:r>
              <a:rPr lang="en"/>
              <a:t>the activity</a:t>
            </a:r>
            <a:endParaRPr/>
          </a:p>
        </p:txBody>
      </p:sp>
      <p:sp>
        <p:nvSpPr>
          <p:cNvPr id="280" name="Google Shape;280;p35"/>
          <p:cNvSpPr txBox="1"/>
          <p:nvPr>
            <p:ph idx="2" type="title"/>
          </p:nvPr>
        </p:nvSpPr>
        <p:spPr>
          <a:xfrm>
            <a:off x="839400" y="3527054"/>
            <a:ext cx="1475400" cy="1158600"/>
          </a:xfrm>
          <a:prstGeom prst="rect">
            <a:avLst/>
          </a:prstGeom>
        </p:spPr>
        <p:txBody>
          <a:bodyPr anchorCtr="0" anchor="ctr" bIns="116050" lIns="116050" spcFirstLastPara="1" rIns="116050" wrap="square" tIns="116050">
            <a:noAutofit/>
          </a:bodyPr>
          <a:lstStyle/>
          <a:p>
            <a:pPr indent="0" lvl="0" marL="0" rtl="0" algn="l">
              <a:lnSpc>
                <a:spcPct val="115000"/>
              </a:lnSpc>
              <a:spcBef>
                <a:spcPts val="0"/>
              </a:spcBef>
              <a:spcAft>
                <a:spcPts val="0"/>
              </a:spcAft>
              <a:buNone/>
            </a:pPr>
            <a:r>
              <a:rPr b="1" lang="en">
                <a:latin typeface="Barlow"/>
                <a:ea typeface="Barlow"/>
                <a:cs typeface="Barlow"/>
                <a:sym typeface="Barlow"/>
              </a:rPr>
              <a:t>02</a:t>
            </a:r>
            <a:endParaRPr b="1">
              <a:latin typeface="Barlow"/>
              <a:ea typeface="Barlow"/>
              <a:cs typeface="Barlow"/>
              <a:sym typeface="Barlow"/>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6"/>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sp>
        <p:nvSpPr>
          <p:cNvPr id="286" name="Google Shape;286;p36"/>
          <p:cNvSpPr txBox="1"/>
          <p:nvPr>
            <p:ph idx="1" type="subTitle"/>
          </p:nvPr>
        </p:nvSpPr>
        <p:spPr>
          <a:xfrm>
            <a:off x="1596000" y="4940150"/>
            <a:ext cx="8379600" cy="12015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b="1" lang="en">
                <a:solidFill>
                  <a:schemeClr val="dk1"/>
                </a:solidFill>
              </a:rPr>
              <a:t>2</a:t>
            </a:r>
            <a:r>
              <a:rPr b="1" lang="en">
                <a:solidFill>
                  <a:schemeClr val="dk1"/>
                </a:solidFill>
              </a:rPr>
              <a:t>. Starting the story</a:t>
            </a:r>
            <a:endParaRPr b="1">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Once the story has been read, it is important to leave a space for students to share their reflections and questions.</a:t>
            </a:r>
            <a:endParaRPr sz="1600">
              <a:solidFill>
                <a:schemeClr val="dk1"/>
              </a:solidFill>
            </a:endParaRPr>
          </a:p>
        </p:txBody>
      </p:sp>
      <p:sp>
        <p:nvSpPr>
          <p:cNvPr id="287" name="Google Shape;287;p36"/>
          <p:cNvSpPr txBox="1"/>
          <p:nvPr>
            <p:ph idx="2" type="subTitle"/>
          </p:nvPr>
        </p:nvSpPr>
        <p:spPr>
          <a:xfrm>
            <a:off x="1597600" y="1795925"/>
            <a:ext cx="8376300" cy="28452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b="1" lang="en">
                <a:solidFill>
                  <a:schemeClr val="dk1"/>
                </a:solidFill>
              </a:rPr>
              <a:t>1. Reading a story</a:t>
            </a:r>
            <a:endParaRPr b="1">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Before starting the activities, we will read a story in </a:t>
            </a:r>
            <a:r>
              <a:rPr b="1" lang="en" sz="1600">
                <a:solidFill>
                  <a:schemeClr val="dk1"/>
                </a:solidFill>
              </a:rPr>
              <a:t>storytelling</a:t>
            </a:r>
            <a:r>
              <a:rPr lang="en" sz="1600">
                <a:solidFill>
                  <a:schemeClr val="dk1"/>
                </a:solidFill>
              </a:rPr>
              <a:t> mode from a book intended for this purpose.</a:t>
            </a:r>
            <a:endParaRPr sz="1600">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It is important that the story chosen is</a:t>
            </a:r>
            <a:r>
              <a:rPr b="1" lang="en" sz="1600">
                <a:solidFill>
                  <a:schemeClr val="dk1"/>
                </a:solidFill>
              </a:rPr>
              <a:t> adapted to the age</a:t>
            </a:r>
            <a:r>
              <a:rPr lang="en" sz="1600">
                <a:solidFill>
                  <a:schemeClr val="dk1"/>
                </a:solidFill>
              </a:rPr>
              <a:t> of the group-class with whom we are going to carry out this activity and that its objective is the prevention of child abuse based on the knowledge of one's own body.</a:t>
            </a:r>
            <a:endParaRPr sz="1600">
              <a:solidFill>
                <a:schemeClr val="dk1"/>
              </a:solidFill>
            </a:endParaRPr>
          </a:p>
          <a:p>
            <a:pPr indent="0" lvl="0" marL="0" rtl="0" algn="l">
              <a:spcBef>
                <a:spcPts val="1000"/>
              </a:spcBef>
              <a:spcAft>
                <a:spcPts val="0"/>
              </a:spcAft>
              <a:buNone/>
            </a:pPr>
            <a:r>
              <a:rPr lang="en" sz="1600">
                <a:solidFill>
                  <a:schemeClr val="dk1"/>
                </a:solidFill>
              </a:rPr>
              <a:t>The teacher can read it or we can take the students out to read the story and have each one read a page (this will depend on their age).</a:t>
            </a:r>
            <a:endParaRPr b="1" sz="1600">
              <a:solidFill>
                <a:schemeClr val="dk1"/>
              </a:solidFill>
            </a:endParaRPr>
          </a:p>
          <a:p>
            <a:pPr indent="0" lvl="0" marL="0" rtl="0" algn="l">
              <a:spcBef>
                <a:spcPts val="1000"/>
              </a:spcBef>
              <a:spcAft>
                <a:spcPts val="0"/>
              </a:spcAft>
              <a:buNone/>
            </a:pPr>
            <a:r>
              <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7"/>
          <p:cNvSpPr txBox="1"/>
          <p:nvPr>
            <p:ph idx="1" type="subTitle"/>
          </p:nvPr>
        </p:nvSpPr>
        <p:spPr>
          <a:xfrm>
            <a:off x="1259850" y="1795925"/>
            <a:ext cx="8172300" cy="32025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b="1" lang="en" sz="1800"/>
              <a:t>3</a:t>
            </a:r>
            <a:r>
              <a:rPr b="1" lang="en" sz="1800"/>
              <a:t>. Activity "My intimate parts".</a:t>
            </a:r>
            <a:endParaRPr b="1" sz="1800"/>
          </a:p>
          <a:p>
            <a:pPr indent="0" lvl="0" marL="0" rtl="0" algn="l">
              <a:lnSpc>
                <a:spcPct val="115000"/>
              </a:lnSpc>
              <a:spcBef>
                <a:spcPts val="1000"/>
              </a:spcBef>
              <a:spcAft>
                <a:spcPts val="0"/>
              </a:spcAft>
              <a:buClr>
                <a:schemeClr val="dk1"/>
              </a:buClr>
              <a:buSzPts val="1100"/>
              <a:buFont typeface="Arial"/>
              <a:buNone/>
            </a:pPr>
            <a:r>
              <a:rPr lang="en" sz="1600"/>
              <a:t>Each student will be given a drawing of the human body and they will have to name the parts of the body and circle which of these parts are </a:t>
            </a:r>
            <a:r>
              <a:rPr b="1" lang="en" sz="1600"/>
              <a:t>intimate parts</a:t>
            </a:r>
            <a:r>
              <a:rPr lang="en" sz="1600"/>
              <a:t>.</a:t>
            </a:r>
            <a:endParaRPr sz="1600"/>
          </a:p>
          <a:p>
            <a:pPr indent="0" lvl="0" marL="0" rtl="0" algn="l">
              <a:lnSpc>
                <a:spcPct val="115000"/>
              </a:lnSpc>
              <a:spcBef>
                <a:spcPts val="0"/>
              </a:spcBef>
              <a:spcAft>
                <a:spcPts val="0"/>
              </a:spcAft>
              <a:buClr>
                <a:schemeClr val="dk1"/>
              </a:buClr>
              <a:buSzPts val="1100"/>
              <a:buFont typeface="Arial"/>
              <a:buNone/>
            </a:pPr>
            <a:r>
              <a:t/>
            </a:r>
            <a:endParaRPr sz="1600"/>
          </a:p>
          <a:p>
            <a:pPr indent="0" lvl="0" marL="0" rtl="0" algn="l">
              <a:lnSpc>
                <a:spcPct val="115000"/>
              </a:lnSpc>
              <a:spcBef>
                <a:spcPts val="0"/>
              </a:spcBef>
              <a:spcAft>
                <a:spcPts val="0"/>
              </a:spcAft>
              <a:buClr>
                <a:schemeClr val="dk1"/>
              </a:buClr>
              <a:buSzPts val="1100"/>
              <a:buFont typeface="Arial"/>
              <a:buNone/>
            </a:pPr>
            <a:r>
              <a:rPr lang="en" sz="1600"/>
              <a:t>It is important that they understand that the intimate parts are those that</a:t>
            </a:r>
            <a:r>
              <a:rPr b="1" lang="en" sz="1600"/>
              <a:t> no one can see or touch</a:t>
            </a:r>
            <a:r>
              <a:rPr lang="en" sz="1600"/>
              <a:t>, with a few exceptions that we will discuss with them later.</a:t>
            </a:r>
            <a:endParaRPr sz="1600"/>
          </a:p>
          <a:p>
            <a:pPr indent="0" lvl="0" marL="0" rtl="0" algn="l">
              <a:lnSpc>
                <a:spcPct val="115000"/>
              </a:lnSpc>
              <a:spcBef>
                <a:spcPts val="0"/>
              </a:spcBef>
              <a:spcAft>
                <a:spcPts val="0"/>
              </a:spcAft>
              <a:buClr>
                <a:schemeClr val="dk1"/>
              </a:buClr>
              <a:buSzPts val="1100"/>
              <a:buFont typeface="Arial"/>
              <a:buNone/>
            </a:pPr>
            <a:r>
              <a:t/>
            </a:r>
            <a:endParaRPr sz="1600"/>
          </a:p>
          <a:p>
            <a:pPr indent="0" lvl="0" marL="0" rtl="0" algn="l">
              <a:lnSpc>
                <a:spcPct val="115000"/>
              </a:lnSpc>
              <a:spcBef>
                <a:spcPts val="0"/>
              </a:spcBef>
              <a:spcAft>
                <a:spcPts val="0"/>
              </a:spcAft>
              <a:buClr>
                <a:schemeClr val="dk1"/>
              </a:buClr>
              <a:buSzPts val="1100"/>
              <a:buFont typeface="Arial"/>
              <a:buNone/>
            </a:pPr>
            <a:r>
              <a:rPr lang="en" sz="1600"/>
              <a:t>Afterwards, we will comment in group through a drawing on the blackboard what these parts are and we will tell the students to i</a:t>
            </a:r>
            <a:r>
              <a:rPr b="1" lang="en" sz="1600"/>
              <a:t>dentify these intimate areas on their bodies</a:t>
            </a:r>
            <a:r>
              <a:rPr lang="en" sz="1600"/>
              <a:t> when they are in a safe place. </a:t>
            </a:r>
            <a:endParaRPr sz="1600"/>
          </a:p>
          <a:p>
            <a:pPr indent="0" lvl="0" marL="0" rtl="0" algn="l">
              <a:lnSpc>
                <a:spcPct val="115000"/>
              </a:lnSpc>
              <a:spcBef>
                <a:spcPts val="0"/>
              </a:spcBef>
              <a:spcAft>
                <a:spcPts val="0"/>
              </a:spcAft>
              <a:buNone/>
            </a:pPr>
            <a:r>
              <a:t/>
            </a:r>
            <a:endParaRPr sz="1600"/>
          </a:p>
        </p:txBody>
      </p:sp>
      <p:sp>
        <p:nvSpPr>
          <p:cNvPr id="293" name="Google Shape;293;p37"/>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38"/>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sp>
        <p:nvSpPr>
          <p:cNvPr id="299" name="Google Shape;299;p38"/>
          <p:cNvSpPr/>
          <p:nvPr/>
        </p:nvSpPr>
        <p:spPr>
          <a:xfrm>
            <a:off x="3207321" y="2138013"/>
            <a:ext cx="128371" cy="66408"/>
          </a:xfrm>
          <a:custGeom>
            <a:rect b="b" l="l" r="r" t="t"/>
            <a:pathLst>
              <a:path extrusionOk="0" h="1539" w="2975">
                <a:moveTo>
                  <a:pt x="2907" y="1"/>
                </a:moveTo>
                <a:cubicBezTo>
                  <a:pt x="2891" y="1"/>
                  <a:pt x="1187" y="51"/>
                  <a:pt x="50" y="1404"/>
                </a:cubicBezTo>
                <a:cubicBezTo>
                  <a:pt x="0" y="1438"/>
                  <a:pt x="17" y="1488"/>
                  <a:pt x="50" y="1505"/>
                </a:cubicBezTo>
                <a:cubicBezTo>
                  <a:pt x="50" y="1538"/>
                  <a:pt x="67" y="1538"/>
                  <a:pt x="84" y="1538"/>
                </a:cubicBezTo>
                <a:cubicBezTo>
                  <a:pt x="100" y="1538"/>
                  <a:pt x="134" y="1538"/>
                  <a:pt x="151" y="1488"/>
                </a:cubicBezTo>
                <a:cubicBezTo>
                  <a:pt x="1253" y="168"/>
                  <a:pt x="2891" y="134"/>
                  <a:pt x="2907" y="134"/>
                </a:cubicBezTo>
                <a:cubicBezTo>
                  <a:pt x="2941" y="134"/>
                  <a:pt x="2974" y="118"/>
                  <a:pt x="2974" y="68"/>
                </a:cubicBezTo>
                <a:cubicBezTo>
                  <a:pt x="2974" y="34"/>
                  <a:pt x="2941" y="1"/>
                  <a:pt x="2907"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8"/>
          <p:cNvSpPr/>
          <p:nvPr/>
        </p:nvSpPr>
        <p:spPr>
          <a:xfrm>
            <a:off x="3335649" y="2090505"/>
            <a:ext cx="387918" cy="113916"/>
          </a:xfrm>
          <a:custGeom>
            <a:rect b="b" l="l" r="r" t="t"/>
            <a:pathLst>
              <a:path extrusionOk="0" h="2640" w="8990">
                <a:moveTo>
                  <a:pt x="5736" y="1"/>
                </a:moveTo>
                <a:cubicBezTo>
                  <a:pt x="3504" y="1"/>
                  <a:pt x="1510" y="857"/>
                  <a:pt x="34" y="2505"/>
                </a:cubicBezTo>
                <a:cubicBezTo>
                  <a:pt x="0" y="2539"/>
                  <a:pt x="17" y="2589"/>
                  <a:pt x="34" y="2606"/>
                </a:cubicBezTo>
                <a:cubicBezTo>
                  <a:pt x="34" y="2639"/>
                  <a:pt x="50" y="2639"/>
                  <a:pt x="84" y="2639"/>
                </a:cubicBezTo>
                <a:cubicBezTo>
                  <a:pt x="101" y="2639"/>
                  <a:pt x="117" y="2639"/>
                  <a:pt x="134" y="2589"/>
                </a:cubicBezTo>
                <a:cubicBezTo>
                  <a:pt x="1058" y="1540"/>
                  <a:pt x="2860" y="108"/>
                  <a:pt x="5680" y="108"/>
                </a:cubicBezTo>
                <a:cubicBezTo>
                  <a:pt x="6632" y="108"/>
                  <a:pt x="7700" y="271"/>
                  <a:pt x="8889" y="667"/>
                </a:cubicBezTo>
                <a:cubicBezTo>
                  <a:pt x="8894" y="672"/>
                  <a:pt x="8901" y="674"/>
                  <a:pt x="8909" y="674"/>
                </a:cubicBezTo>
                <a:cubicBezTo>
                  <a:pt x="8930" y="674"/>
                  <a:pt x="8961" y="658"/>
                  <a:pt x="8973" y="634"/>
                </a:cubicBezTo>
                <a:cubicBezTo>
                  <a:pt x="8990" y="601"/>
                  <a:pt x="8973" y="567"/>
                  <a:pt x="8939" y="550"/>
                </a:cubicBezTo>
                <a:cubicBezTo>
                  <a:pt x="7839" y="182"/>
                  <a:pt x="6763" y="1"/>
                  <a:pt x="5736"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38"/>
          <p:cNvGrpSpPr/>
          <p:nvPr/>
        </p:nvGrpSpPr>
        <p:grpSpPr>
          <a:xfrm>
            <a:off x="2923264" y="2018358"/>
            <a:ext cx="1362677" cy="4851096"/>
            <a:chOff x="2923264" y="2018358"/>
            <a:chExt cx="1362677" cy="4851096"/>
          </a:xfrm>
        </p:grpSpPr>
        <p:sp>
          <p:nvSpPr>
            <p:cNvPr id="302" name="Google Shape;302;p38"/>
            <p:cNvSpPr/>
            <p:nvPr/>
          </p:nvSpPr>
          <p:spPr>
            <a:xfrm>
              <a:off x="3818713" y="3453096"/>
              <a:ext cx="332384" cy="980541"/>
            </a:xfrm>
            <a:custGeom>
              <a:rect b="b" l="l" r="r" t="t"/>
              <a:pathLst>
                <a:path extrusionOk="0" h="22724" w="7703">
                  <a:moveTo>
                    <a:pt x="0" y="0"/>
                  </a:moveTo>
                  <a:lnTo>
                    <a:pt x="0" y="6600"/>
                  </a:lnTo>
                  <a:cubicBezTo>
                    <a:pt x="0" y="6600"/>
                    <a:pt x="1220" y="11863"/>
                    <a:pt x="1604" y="13968"/>
                  </a:cubicBezTo>
                  <a:cubicBezTo>
                    <a:pt x="1604" y="13968"/>
                    <a:pt x="418" y="15222"/>
                    <a:pt x="0" y="15840"/>
                  </a:cubicBezTo>
                  <a:lnTo>
                    <a:pt x="0" y="22724"/>
                  </a:lnTo>
                  <a:cubicBezTo>
                    <a:pt x="3893" y="20435"/>
                    <a:pt x="6049" y="18112"/>
                    <a:pt x="7034" y="16842"/>
                  </a:cubicBezTo>
                  <a:cubicBezTo>
                    <a:pt x="7486" y="16224"/>
                    <a:pt x="7703" y="15472"/>
                    <a:pt x="7552" y="14720"/>
                  </a:cubicBezTo>
                  <a:cubicBezTo>
                    <a:pt x="7285" y="13166"/>
                    <a:pt x="6700" y="10075"/>
                    <a:pt x="5714" y="6600"/>
                  </a:cubicBezTo>
                  <a:cubicBezTo>
                    <a:pt x="4211" y="1237"/>
                    <a:pt x="2523" y="418"/>
                    <a:pt x="1036"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8"/>
            <p:cNvSpPr/>
            <p:nvPr/>
          </p:nvSpPr>
          <p:spPr>
            <a:xfrm>
              <a:off x="3818713" y="4057239"/>
              <a:ext cx="102395" cy="376397"/>
            </a:xfrm>
            <a:custGeom>
              <a:rect b="b" l="l" r="r" t="t"/>
              <a:pathLst>
                <a:path extrusionOk="0" h="8723" w="2373">
                  <a:moveTo>
                    <a:pt x="1587" y="1"/>
                  </a:moveTo>
                  <a:cubicBezTo>
                    <a:pt x="1420" y="185"/>
                    <a:pt x="384" y="1271"/>
                    <a:pt x="0" y="1805"/>
                  </a:cubicBezTo>
                  <a:lnTo>
                    <a:pt x="0" y="8723"/>
                  </a:lnTo>
                  <a:cubicBezTo>
                    <a:pt x="869" y="8205"/>
                    <a:pt x="1671" y="7687"/>
                    <a:pt x="2373" y="7186"/>
                  </a:cubicBezTo>
                  <a:cubicBezTo>
                    <a:pt x="2105" y="5147"/>
                    <a:pt x="1754" y="2557"/>
                    <a:pt x="1587" y="1"/>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8"/>
            <p:cNvSpPr/>
            <p:nvPr/>
          </p:nvSpPr>
          <p:spPr>
            <a:xfrm>
              <a:off x="3818713" y="3451629"/>
              <a:ext cx="87983" cy="592708"/>
            </a:xfrm>
            <a:custGeom>
              <a:rect b="b" l="l" r="r" t="t"/>
              <a:pathLst>
                <a:path extrusionOk="0" h="13736" w="2039">
                  <a:moveTo>
                    <a:pt x="17" y="1"/>
                  </a:moveTo>
                  <a:lnTo>
                    <a:pt x="17" y="6601"/>
                  </a:lnTo>
                  <a:cubicBezTo>
                    <a:pt x="0" y="6617"/>
                    <a:pt x="1136" y="11496"/>
                    <a:pt x="1554" y="13735"/>
                  </a:cubicBezTo>
                  <a:cubicBezTo>
                    <a:pt x="1521" y="13033"/>
                    <a:pt x="1470" y="12315"/>
                    <a:pt x="1470" y="11630"/>
                  </a:cubicBezTo>
                  <a:cubicBezTo>
                    <a:pt x="1688" y="10794"/>
                    <a:pt x="1838" y="10043"/>
                    <a:pt x="1922" y="9441"/>
                  </a:cubicBezTo>
                  <a:cubicBezTo>
                    <a:pt x="2022" y="8672"/>
                    <a:pt x="2039" y="7937"/>
                    <a:pt x="1972" y="7152"/>
                  </a:cubicBezTo>
                  <a:cubicBezTo>
                    <a:pt x="1788" y="4880"/>
                    <a:pt x="1120" y="2691"/>
                    <a:pt x="1120" y="2691"/>
                  </a:cubicBezTo>
                  <a:lnTo>
                    <a:pt x="17"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8"/>
            <p:cNvSpPr/>
            <p:nvPr/>
          </p:nvSpPr>
          <p:spPr>
            <a:xfrm>
              <a:off x="2946306" y="3453096"/>
              <a:ext cx="333161" cy="980541"/>
            </a:xfrm>
            <a:custGeom>
              <a:rect b="b" l="l" r="r" t="t"/>
              <a:pathLst>
                <a:path extrusionOk="0" h="22724" w="7721">
                  <a:moveTo>
                    <a:pt x="6651" y="0"/>
                  </a:moveTo>
                  <a:cubicBezTo>
                    <a:pt x="5180" y="418"/>
                    <a:pt x="3476" y="1237"/>
                    <a:pt x="1972" y="6600"/>
                  </a:cubicBezTo>
                  <a:cubicBezTo>
                    <a:pt x="1003" y="10075"/>
                    <a:pt x="418" y="13166"/>
                    <a:pt x="134" y="14720"/>
                  </a:cubicBezTo>
                  <a:cubicBezTo>
                    <a:pt x="1" y="15472"/>
                    <a:pt x="201" y="16224"/>
                    <a:pt x="669" y="16842"/>
                  </a:cubicBezTo>
                  <a:cubicBezTo>
                    <a:pt x="1638" y="18112"/>
                    <a:pt x="3794" y="20435"/>
                    <a:pt x="7703" y="22724"/>
                  </a:cubicBezTo>
                  <a:lnTo>
                    <a:pt x="7720" y="22724"/>
                  </a:lnTo>
                  <a:lnTo>
                    <a:pt x="7720" y="15840"/>
                  </a:lnTo>
                  <a:cubicBezTo>
                    <a:pt x="7302" y="15222"/>
                    <a:pt x="6116" y="13968"/>
                    <a:pt x="6116" y="13968"/>
                  </a:cubicBezTo>
                  <a:cubicBezTo>
                    <a:pt x="6484" y="11863"/>
                    <a:pt x="7720" y="6600"/>
                    <a:pt x="7720" y="6600"/>
                  </a:cubicBezTo>
                  <a:lnTo>
                    <a:pt x="7720"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8"/>
            <p:cNvSpPr/>
            <p:nvPr/>
          </p:nvSpPr>
          <p:spPr>
            <a:xfrm>
              <a:off x="3179187" y="4060863"/>
              <a:ext cx="99547" cy="372773"/>
            </a:xfrm>
            <a:custGeom>
              <a:rect b="b" l="l" r="r" t="t"/>
              <a:pathLst>
                <a:path extrusionOk="0" h="8639" w="2307">
                  <a:moveTo>
                    <a:pt x="819" y="0"/>
                  </a:moveTo>
                  <a:cubicBezTo>
                    <a:pt x="635" y="2557"/>
                    <a:pt x="301" y="5147"/>
                    <a:pt x="1" y="7152"/>
                  </a:cubicBezTo>
                  <a:cubicBezTo>
                    <a:pt x="702" y="7636"/>
                    <a:pt x="1454" y="8137"/>
                    <a:pt x="2306" y="8639"/>
                  </a:cubicBezTo>
                  <a:lnTo>
                    <a:pt x="2306" y="1721"/>
                  </a:lnTo>
                  <a:cubicBezTo>
                    <a:pt x="1955" y="1254"/>
                    <a:pt x="1120" y="335"/>
                    <a:pt x="819"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8"/>
            <p:cNvSpPr/>
            <p:nvPr/>
          </p:nvSpPr>
          <p:spPr>
            <a:xfrm>
              <a:off x="3195066" y="3453096"/>
              <a:ext cx="83668" cy="561684"/>
            </a:xfrm>
            <a:custGeom>
              <a:rect b="b" l="l" r="r" t="t"/>
              <a:pathLst>
                <a:path extrusionOk="0" h="13017" w="1939">
                  <a:moveTo>
                    <a:pt x="1938" y="0"/>
                  </a:moveTo>
                  <a:lnTo>
                    <a:pt x="936" y="2690"/>
                  </a:lnTo>
                  <a:cubicBezTo>
                    <a:pt x="936" y="2690"/>
                    <a:pt x="936" y="2690"/>
                    <a:pt x="936" y="2690"/>
                  </a:cubicBezTo>
                  <a:cubicBezTo>
                    <a:pt x="931" y="2690"/>
                    <a:pt x="267" y="4871"/>
                    <a:pt x="50" y="7135"/>
                  </a:cubicBezTo>
                  <a:cubicBezTo>
                    <a:pt x="0" y="7903"/>
                    <a:pt x="17" y="8672"/>
                    <a:pt x="117" y="9424"/>
                  </a:cubicBezTo>
                  <a:cubicBezTo>
                    <a:pt x="201" y="10009"/>
                    <a:pt x="334" y="10777"/>
                    <a:pt x="552" y="11613"/>
                  </a:cubicBezTo>
                  <a:cubicBezTo>
                    <a:pt x="552" y="12064"/>
                    <a:pt x="535" y="12532"/>
                    <a:pt x="518" y="13016"/>
                  </a:cubicBezTo>
                  <a:cubicBezTo>
                    <a:pt x="1003" y="10593"/>
                    <a:pt x="1938" y="6600"/>
                    <a:pt x="1938" y="6600"/>
                  </a:cubicBezTo>
                  <a:lnTo>
                    <a:pt x="1938"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8"/>
            <p:cNvSpPr/>
            <p:nvPr/>
          </p:nvSpPr>
          <p:spPr>
            <a:xfrm>
              <a:off x="3182812" y="3200754"/>
              <a:ext cx="735405" cy="1486690"/>
            </a:xfrm>
            <a:custGeom>
              <a:rect b="b" l="l" r="r" t="t"/>
              <a:pathLst>
                <a:path extrusionOk="0" h="34454" w="17043">
                  <a:moveTo>
                    <a:pt x="6349" y="0"/>
                  </a:moveTo>
                  <a:lnTo>
                    <a:pt x="6082" y="4328"/>
                  </a:lnTo>
                  <a:cubicBezTo>
                    <a:pt x="4745" y="4862"/>
                    <a:pt x="2156" y="5614"/>
                    <a:pt x="1203" y="5831"/>
                  </a:cubicBezTo>
                  <a:lnTo>
                    <a:pt x="1203" y="8522"/>
                  </a:lnTo>
                  <a:cubicBezTo>
                    <a:pt x="1203" y="8522"/>
                    <a:pt x="919" y="10694"/>
                    <a:pt x="735" y="12983"/>
                  </a:cubicBezTo>
                  <a:cubicBezTo>
                    <a:pt x="668" y="13735"/>
                    <a:pt x="702" y="14520"/>
                    <a:pt x="802" y="15272"/>
                  </a:cubicBezTo>
                  <a:cubicBezTo>
                    <a:pt x="886" y="15857"/>
                    <a:pt x="1003" y="16625"/>
                    <a:pt x="1220" y="17461"/>
                  </a:cubicBezTo>
                  <a:cubicBezTo>
                    <a:pt x="1120" y="22206"/>
                    <a:pt x="217" y="27553"/>
                    <a:pt x="0" y="29825"/>
                  </a:cubicBezTo>
                  <a:lnTo>
                    <a:pt x="7853" y="34453"/>
                  </a:lnTo>
                  <a:lnTo>
                    <a:pt x="9190" y="34453"/>
                  </a:lnTo>
                  <a:lnTo>
                    <a:pt x="17043" y="29825"/>
                  </a:lnTo>
                  <a:cubicBezTo>
                    <a:pt x="16826" y="27569"/>
                    <a:pt x="15923" y="22206"/>
                    <a:pt x="15840" y="17461"/>
                  </a:cubicBezTo>
                  <a:cubicBezTo>
                    <a:pt x="16040" y="16625"/>
                    <a:pt x="16174" y="15873"/>
                    <a:pt x="16258" y="15272"/>
                  </a:cubicBezTo>
                  <a:cubicBezTo>
                    <a:pt x="16358" y="14520"/>
                    <a:pt x="16375" y="13768"/>
                    <a:pt x="16324" y="12983"/>
                  </a:cubicBezTo>
                  <a:cubicBezTo>
                    <a:pt x="16124" y="10710"/>
                    <a:pt x="15857" y="8522"/>
                    <a:pt x="15857" y="8522"/>
                  </a:cubicBezTo>
                  <a:lnTo>
                    <a:pt x="15857" y="5831"/>
                  </a:lnTo>
                  <a:cubicBezTo>
                    <a:pt x="14921" y="5598"/>
                    <a:pt x="12314" y="4862"/>
                    <a:pt x="10978" y="4328"/>
                  </a:cubicBezTo>
                  <a:lnTo>
                    <a:pt x="10694"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8"/>
            <p:cNvSpPr/>
            <p:nvPr/>
          </p:nvSpPr>
          <p:spPr>
            <a:xfrm>
              <a:off x="3949199" y="2530937"/>
              <a:ext cx="336743" cy="1183648"/>
            </a:xfrm>
            <a:custGeom>
              <a:rect b="b" l="l" r="r" t="t"/>
              <a:pathLst>
                <a:path extrusionOk="0" h="27431" w="7804">
                  <a:moveTo>
                    <a:pt x="1922" y="1"/>
                  </a:moveTo>
                  <a:cubicBezTo>
                    <a:pt x="1927" y="1"/>
                    <a:pt x="1933" y="1"/>
                    <a:pt x="1939" y="1"/>
                  </a:cubicBezTo>
                  <a:lnTo>
                    <a:pt x="1939" y="1"/>
                  </a:lnTo>
                  <a:lnTo>
                    <a:pt x="1939" y="1"/>
                  </a:lnTo>
                  <a:close/>
                  <a:moveTo>
                    <a:pt x="1939" y="1"/>
                  </a:moveTo>
                  <a:lnTo>
                    <a:pt x="1939" y="2340"/>
                  </a:lnTo>
                  <a:cubicBezTo>
                    <a:pt x="3025" y="3994"/>
                    <a:pt x="2256" y="9675"/>
                    <a:pt x="1120" y="13284"/>
                  </a:cubicBezTo>
                  <a:cubicBezTo>
                    <a:pt x="0" y="16910"/>
                    <a:pt x="1421" y="18130"/>
                    <a:pt x="2340" y="19918"/>
                  </a:cubicBezTo>
                  <a:cubicBezTo>
                    <a:pt x="3258" y="21689"/>
                    <a:pt x="602" y="22123"/>
                    <a:pt x="1203" y="25030"/>
                  </a:cubicBezTo>
                  <a:cubicBezTo>
                    <a:pt x="1649" y="27136"/>
                    <a:pt x="3160" y="27431"/>
                    <a:pt x="3971" y="27431"/>
                  </a:cubicBezTo>
                  <a:cubicBezTo>
                    <a:pt x="4286" y="27431"/>
                    <a:pt x="4495" y="27386"/>
                    <a:pt x="4495" y="27386"/>
                  </a:cubicBezTo>
                  <a:cubicBezTo>
                    <a:pt x="3091" y="27386"/>
                    <a:pt x="2657" y="24980"/>
                    <a:pt x="3409" y="23911"/>
                  </a:cubicBezTo>
                  <a:cubicBezTo>
                    <a:pt x="4177" y="22858"/>
                    <a:pt x="4762" y="23293"/>
                    <a:pt x="6283" y="22307"/>
                  </a:cubicBezTo>
                  <a:cubicBezTo>
                    <a:pt x="7803" y="21338"/>
                    <a:pt x="7352" y="19684"/>
                    <a:pt x="6533" y="16526"/>
                  </a:cubicBezTo>
                  <a:cubicBezTo>
                    <a:pt x="5698" y="13351"/>
                    <a:pt x="6684" y="7921"/>
                    <a:pt x="5999" y="4061"/>
                  </a:cubicBezTo>
                  <a:cubicBezTo>
                    <a:pt x="5301" y="239"/>
                    <a:pt x="2983" y="3"/>
                    <a:pt x="19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8"/>
            <p:cNvSpPr/>
            <p:nvPr/>
          </p:nvSpPr>
          <p:spPr>
            <a:xfrm>
              <a:off x="4057333" y="2576849"/>
              <a:ext cx="159396" cy="1041382"/>
            </a:xfrm>
            <a:custGeom>
              <a:rect b="b" l="l" r="r" t="t"/>
              <a:pathLst>
                <a:path extrusionOk="0" h="24134" w="3694">
                  <a:moveTo>
                    <a:pt x="243" y="0"/>
                  </a:moveTo>
                  <a:cubicBezTo>
                    <a:pt x="219" y="0"/>
                    <a:pt x="197" y="19"/>
                    <a:pt x="184" y="56"/>
                  </a:cubicBezTo>
                  <a:cubicBezTo>
                    <a:pt x="168" y="90"/>
                    <a:pt x="184" y="107"/>
                    <a:pt x="235" y="140"/>
                  </a:cubicBezTo>
                  <a:cubicBezTo>
                    <a:pt x="251" y="140"/>
                    <a:pt x="2540" y="892"/>
                    <a:pt x="2624" y="3482"/>
                  </a:cubicBezTo>
                  <a:cubicBezTo>
                    <a:pt x="2657" y="4451"/>
                    <a:pt x="2290" y="5787"/>
                    <a:pt x="1922" y="7208"/>
                  </a:cubicBezTo>
                  <a:cubicBezTo>
                    <a:pt x="1254" y="9714"/>
                    <a:pt x="502" y="12554"/>
                    <a:pt x="1404" y="14843"/>
                  </a:cubicBezTo>
                  <a:lnTo>
                    <a:pt x="1605" y="15361"/>
                  </a:lnTo>
                  <a:cubicBezTo>
                    <a:pt x="2858" y="18536"/>
                    <a:pt x="3509" y="20123"/>
                    <a:pt x="2022" y="21076"/>
                  </a:cubicBezTo>
                  <a:cubicBezTo>
                    <a:pt x="519" y="22045"/>
                    <a:pt x="1" y="22897"/>
                    <a:pt x="201" y="24067"/>
                  </a:cubicBezTo>
                  <a:cubicBezTo>
                    <a:pt x="201" y="24100"/>
                    <a:pt x="218" y="24133"/>
                    <a:pt x="268" y="24133"/>
                  </a:cubicBezTo>
                  <a:cubicBezTo>
                    <a:pt x="335" y="24133"/>
                    <a:pt x="351" y="24083"/>
                    <a:pt x="368" y="24050"/>
                  </a:cubicBezTo>
                  <a:cubicBezTo>
                    <a:pt x="201" y="23114"/>
                    <a:pt x="435" y="22295"/>
                    <a:pt x="2123" y="21209"/>
                  </a:cubicBezTo>
                  <a:cubicBezTo>
                    <a:pt x="3693" y="20207"/>
                    <a:pt x="3042" y="18569"/>
                    <a:pt x="1755" y="15311"/>
                  </a:cubicBezTo>
                  <a:lnTo>
                    <a:pt x="1538" y="14793"/>
                  </a:lnTo>
                  <a:cubicBezTo>
                    <a:pt x="652" y="12554"/>
                    <a:pt x="1387" y="9747"/>
                    <a:pt x="2072" y="7258"/>
                  </a:cubicBezTo>
                  <a:cubicBezTo>
                    <a:pt x="2440" y="5821"/>
                    <a:pt x="2824" y="4484"/>
                    <a:pt x="2774" y="3482"/>
                  </a:cubicBezTo>
                  <a:cubicBezTo>
                    <a:pt x="2691" y="775"/>
                    <a:pt x="285" y="6"/>
                    <a:pt x="268" y="6"/>
                  </a:cubicBezTo>
                  <a:cubicBezTo>
                    <a:pt x="260" y="2"/>
                    <a:pt x="251" y="0"/>
                    <a:pt x="243"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8"/>
            <p:cNvSpPr/>
            <p:nvPr/>
          </p:nvSpPr>
          <p:spPr>
            <a:xfrm>
              <a:off x="4015520" y="2859006"/>
              <a:ext cx="139892" cy="687854"/>
            </a:xfrm>
            <a:custGeom>
              <a:rect b="b" l="l" r="r" t="t"/>
              <a:pathLst>
                <a:path extrusionOk="0" h="15941" w="3242">
                  <a:moveTo>
                    <a:pt x="3175" y="0"/>
                  </a:moveTo>
                  <a:cubicBezTo>
                    <a:pt x="3142" y="0"/>
                    <a:pt x="3092" y="0"/>
                    <a:pt x="3075" y="50"/>
                  </a:cubicBezTo>
                  <a:cubicBezTo>
                    <a:pt x="1" y="6249"/>
                    <a:pt x="686" y="8488"/>
                    <a:pt x="2089" y="11162"/>
                  </a:cubicBezTo>
                  <a:cubicBezTo>
                    <a:pt x="3058" y="13000"/>
                    <a:pt x="2340" y="14988"/>
                    <a:pt x="1521" y="15823"/>
                  </a:cubicBezTo>
                  <a:cubicBezTo>
                    <a:pt x="1504" y="15857"/>
                    <a:pt x="1504" y="15890"/>
                    <a:pt x="1521" y="15924"/>
                  </a:cubicBezTo>
                  <a:cubicBezTo>
                    <a:pt x="1521" y="15940"/>
                    <a:pt x="1554" y="15940"/>
                    <a:pt x="1571" y="15940"/>
                  </a:cubicBezTo>
                  <a:cubicBezTo>
                    <a:pt x="1588" y="15940"/>
                    <a:pt x="1621" y="15940"/>
                    <a:pt x="1655" y="15907"/>
                  </a:cubicBezTo>
                  <a:cubicBezTo>
                    <a:pt x="2507" y="15038"/>
                    <a:pt x="3242" y="12983"/>
                    <a:pt x="2239" y="11078"/>
                  </a:cubicBezTo>
                  <a:cubicBezTo>
                    <a:pt x="869" y="8438"/>
                    <a:pt x="168" y="6249"/>
                    <a:pt x="3225" y="117"/>
                  </a:cubicBezTo>
                  <a:cubicBezTo>
                    <a:pt x="3225" y="67"/>
                    <a:pt x="3225" y="34"/>
                    <a:pt x="3175"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8"/>
            <p:cNvSpPr/>
            <p:nvPr/>
          </p:nvSpPr>
          <p:spPr>
            <a:xfrm>
              <a:off x="4161885" y="2915964"/>
              <a:ext cx="62740" cy="346840"/>
            </a:xfrm>
            <a:custGeom>
              <a:rect b="b" l="l" r="r" t="t"/>
              <a:pathLst>
                <a:path extrusionOk="0" h="8038" w="1454">
                  <a:moveTo>
                    <a:pt x="368" y="0"/>
                  </a:moveTo>
                  <a:cubicBezTo>
                    <a:pt x="335" y="0"/>
                    <a:pt x="284" y="17"/>
                    <a:pt x="284" y="67"/>
                  </a:cubicBezTo>
                  <a:cubicBezTo>
                    <a:pt x="0" y="2273"/>
                    <a:pt x="351" y="5030"/>
                    <a:pt x="1320" y="8004"/>
                  </a:cubicBezTo>
                  <a:cubicBezTo>
                    <a:pt x="1320" y="8020"/>
                    <a:pt x="1354" y="8037"/>
                    <a:pt x="1370" y="8037"/>
                  </a:cubicBezTo>
                  <a:lnTo>
                    <a:pt x="1387" y="8037"/>
                  </a:lnTo>
                  <a:cubicBezTo>
                    <a:pt x="1437" y="8037"/>
                    <a:pt x="1454" y="8004"/>
                    <a:pt x="1437" y="7954"/>
                  </a:cubicBezTo>
                  <a:cubicBezTo>
                    <a:pt x="502" y="5013"/>
                    <a:pt x="151" y="2273"/>
                    <a:pt x="435" y="84"/>
                  </a:cubicBezTo>
                  <a:cubicBezTo>
                    <a:pt x="435" y="50"/>
                    <a:pt x="418" y="0"/>
                    <a:pt x="368"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8"/>
            <p:cNvSpPr/>
            <p:nvPr/>
          </p:nvSpPr>
          <p:spPr>
            <a:xfrm>
              <a:off x="3986696" y="2616288"/>
              <a:ext cx="144207" cy="609019"/>
            </a:xfrm>
            <a:custGeom>
              <a:rect b="b" l="l" r="r" t="t"/>
              <a:pathLst>
                <a:path extrusionOk="0" h="14114" w="3342">
                  <a:moveTo>
                    <a:pt x="1566" y="0"/>
                  </a:moveTo>
                  <a:cubicBezTo>
                    <a:pt x="1543" y="0"/>
                    <a:pt x="1524" y="8"/>
                    <a:pt x="1504" y="28"/>
                  </a:cubicBezTo>
                  <a:cubicBezTo>
                    <a:pt x="1487" y="78"/>
                    <a:pt x="1487" y="112"/>
                    <a:pt x="1537" y="128"/>
                  </a:cubicBezTo>
                  <a:cubicBezTo>
                    <a:pt x="1554" y="128"/>
                    <a:pt x="3175" y="1298"/>
                    <a:pt x="2757" y="3921"/>
                  </a:cubicBezTo>
                  <a:cubicBezTo>
                    <a:pt x="2389" y="6193"/>
                    <a:pt x="1671" y="8249"/>
                    <a:pt x="1053" y="10053"/>
                  </a:cubicBezTo>
                  <a:cubicBezTo>
                    <a:pt x="485" y="11657"/>
                    <a:pt x="0" y="13061"/>
                    <a:pt x="0" y="14046"/>
                  </a:cubicBezTo>
                  <a:cubicBezTo>
                    <a:pt x="0" y="14063"/>
                    <a:pt x="17" y="14113"/>
                    <a:pt x="67" y="14113"/>
                  </a:cubicBezTo>
                  <a:cubicBezTo>
                    <a:pt x="84" y="14113"/>
                    <a:pt x="134" y="14097"/>
                    <a:pt x="151" y="14046"/>
                  </a:cubicBezTo>
                  <a:cubicBezTo>
                    <a:pt x="151" y="13111"/>
                    <a:pt x="635" y="11707"/>
                    <a:pt x="1203" y="10103"/>
                  </a:cubicBezTo>
                  <a:cubicBezTo>
                    <a:pt x="1821" y="8282"/>
                    <a:pt x="2540" y="6210"/>
                    <a:pt x="2907" y="3938"/>
                  </a:cubicBezTo>
                  <a:cubicBezTo>
                    <a:pt x="3342" y="1248"/>
                    <a:pt x="1638" y="28"/>
                    <a:pt x="1621" y="11"/>
                  </a:cubicBezTo>
                  <a:cubicBezTo>
                    <a:pt x="1600" y="4"/>
                    <a:pt x="1582" y="0"/>
                    <a:pt x="1566"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8"/>
            <p:cNvSpPr/>
            <p:nvPr/>
          </p:nvSpPr>
          <p:spPr>
            <a:xfrm>
              <a:off x="3514463" y="4486970"/>
              <a:ext cx="477325" cy="2382484"/>
            </a:xfrm>
            <a:custGeom>
              <a:rect b="b" l="l" r="r" t="t"/>
              <a:pathLst>
                <a:path extrusionOk="0" h="55214" w="11062">
                  <a:moveTo>
                    <a:pt x="1621" y="0"/>
                  </a:moveTo>
                  <a:lnTo>
                    <a:pt x="1337" y="4628"/>
                  </a:lnTo>
                  <a:cubicBezTo>
                    <a:pt x="1337" y="4628"/>
                    <a:pt x="785" y="11562"/>
                    <a:pt x="1086" y="25213"/>
                  </a:cubicBezTo>
                  <a:cubicBezTo>
                    <a:pt x="0" y="33434"/>
                    <a:pt x="668" y="49123"/>
                    <a:pt x="668" y="49123"/>
                  </a:cubicBezTo>
                  <a:cubicBezTo>
                    <a:pt x="668" y="49123"/>
                    <a:pt x="368" y="50360"/>
                    <a:pt x="318" y="51546"/>
                  </a:cubicBezTo>
                  <a:cubicBezTo>
                    <a:pt x="301" y="52114"/>
                    <a:pt x="568" y="52649"/>
                    <a:pt x="1053" y="52966"/>
                  </a:cubicBezTo>
                  <a:cubicBezTo>
                    <a:pt x="2206" y="53718"/>
                    <a:pt x="3409" y="54537"/>
                    <a:pt x="4328" y="55005"/>
                  </a:cubicBezTo>
                  <a:cubicBezTo>
                    <a:pt x="4578" y="55144"/>
                    <a:pt x="4864" y="55213"/>
                    <a:pt x="5145" y="55213"/>
                  </a:cubicBezTo>
                  <a:cubicBezTo>
                    <a:pt x="5202" y="55213"/>
                    <a:pt x="5258" y="55211"/>
                    <a:pt x="5313" y="55205"/>
                  </a:cubicBezTo>
                  <a:cubicBezTo>
                    <a:pt x="5982" y="55122"/>
                    <a:pt x="7168" y="54888"/>
                    <a:pt x="8104" y="54236"/>
                  </a:cubicBezTo>
                  <a:cubicBezTo>
                    <a:pt x="8354" y="54052"/>
                    <a:pt x="8488" y="53735"/>
                    <a:pt x="8421" y="53417"/>
                  </a:cubicBezTo>
                  <a:cubicBezTo>
                    <a:pt x="8388" y="53250"/>
                    <a:pt x="8321" y="53066"/>
                    <a:pt x="8187" y="52966"/>
                  </a:cubicBezTo>
                  <a:cubicBezTo>
                    <a:pt x="7903" y="52632"/>
                    <a:pt x="5096" y="50660"/>
                    <a:pt x="4595" y="49123"/>
                  </a:cubicBezTo>
                  <a:cubicBezTo>
                    <a:pt x="4662" y="43509"/>
                    <a:pt x="7903" y="35021"/>
                    <a:pt x="7302" y="25213"/>
                  </a:cubicBezTo>
                  <a:cubicBezTo>
                    <a:pt x="8689" y="17160"/>
                    <a:pt x="11061" y="11562"/>
                    <a:pt x="9340"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8"/>
            <p:cNvSpPr/>
            <p:nvPr/>
          </p:nvSpPr>
          <p:spPr>
            <a:xfrm>
              <a:off x="3520201" y="5668632"/>
              <a:ext cx="112535" cy="1139894"/>
            </a:xfrm>
            <a:custGeom>
              <a:rect b="b" l="l" r="r" t="t"/>
              <a:pathLst>
                <a:path extrusionOk="0" h="26417" w="2608">
                  <a:moveTo>
                    <a:pt x="753" y="0"/>
                  </a:moveTo>
                  <a:cubicBezTo>
                    <a:pt x="1" y="8505"/>
                    <a:pt x="569" y="21738"/>
                    <a:pt x="569" y="21738"/>
                  </a:cubicBezTo>
                  <a:cubicBezTo>
                    <a:pt x="569" y="21738"/>
                    <a:pt x="251" y="22975"/>
                    <a:pt x="201" y="24161"/>
                  </a:cubicBezTo>
                  <a:cubicBezTo>
                    <a:pt x="185" y="24729"/>
                    <a:pt x="452" y="25264"/>
                    <a:pt x="936" y="25581"/>
                  </a:cubicBezTo>
                  <a:cubicBezTo>
                    <a:pt x="1354" y="25849"/>
                    <a:pt x="1789" y="26149"/>
                    <a:pt x="2206" y="26417"/>
                  </a:cubicBezTo>
                  <a:cubicBezTo>
                    <a:pt x="1989" y="23610"/>
                    <a:pt x="1204" y="21688"/>
                    <a:pt x="1204" y="21688"/>
                  </a:cubicBezTo>
                  <a:cubicBezTo>
                    <a:pt x="2607" y="15088"/>
                    <a:pt x="1371" y="4528"/>
                    <a:pt x="753"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8"/>
            <p:cNvSpPr/>
            <p:nvPr/>
          </p:nvSpPr>
          <p:spPr>
            <a:xfrm>
              <a:off x="3109241" y="4486970"/>
              <a:ext cx="475901" cy="2382484"/>
            </a:xfrm>
            <a:custGeom>
              <a:rect b="b" l="l" r="r" t="t"/>
              <a:pathLst>
                <a:path extrusionOk="0" h="55214" w="11029">
                  <a:moveTo>
                    <a:pt x="1705" y="0"/>
                  </a:moveTo>
                  <a:cubicBezTo>
                    <a:pt x="1" y="11562"/>
                    <a:pt x="2357" y="17160"/>
                    <a:pt x="3760" y="25213"/>
                  </a:cubicBezTo>
                  <a:cubicBezTo>
                    <a:pt x="3159" y="35021"/>
                    <a:pt x="6384" y="43509"/>
                    <a:pt x="6450" y="49123"/>
                  </a:cubicBezTo>
                  <a:cubicBezTo>
                    <a:pt x="5966" y="50660"/>
                    <a:pt x="3175" y="52632"/>
                    <a:pt x="2841" y="52966"/>
                  </a:cubicBezTo>
                  <a:cubicBezTo>
                    <a:pt x="2708" y="53066"/>
                    <a:pt x="2658" y="53250"/>
                    <a:pt x="2607" y="53417"/>
                  </a:cubicBezTo>
                  <a:cubicBezTo>
                    <a:pt x="2541" y="53735"/>
                    <a:pt x="2674" y="54052"/>
                    <a:pt x="2925" y="54236"/>
                  </a:cubicBezTo>
                  <a:cubicBezTo>
                    <a:pt x="3861" y="54888"/>
                    <a:pt x="5047" y="55122"/>
                    <a:pt x="5715" y="55205"/>
                  </a:cubicBezTo>
                  <a:cubicBezTo>
                    <a:pt x="5771" y="55211"/>
                    <a:pt x="5827" y="55213"/>
                    <a:pt x="5885" y="55213"/>
                  </a:cubicBezTo>
                  <a:cubicBezTo>
                    <a:pt x="6170" y="55213"/>
                    <a:pt x="6464" y="55144"/>
                    <a:pt x="6701" y="55005"/>
                  </a:cubicBezTo>
                  <a:cubicBezTo>
                    <a:pt x="7620" y="54537"/>
                    <a:pt x="8840" y="53718"/>
                    <a:pt x="9976" y="52966"/>
                  </a:cubicBezTo>
                  <a:cubicBezTo>
                    <a:pt x="10460" y="52649"/>
                    <a:pt x="10728" y="52114"/>
                    <a:pt x="10711" y="51546"/>
                  </a:cubicBezTo>
                  <a:cubicBezTo>
                    <a:pt x="10678" y="50360"/>
                    <a:pt x="10360" y="49123"/>
                    <a:pt x="10360" y="49123"/>
                  </a:cubicBezTo>
                  <a:cubicBezTo>
                    <a:pt x="10360" y="49123"/>
                    <a:pt x="11028" y="33434"/>
                    <a:pt x="9942" y="25213"/>
                  </a:cubicBezTo>
                  <a:cubicBezTo>
                    <a:pt x="10260" y="11562"/>
                    <a:pt x="9692" y="4628"/>
                    <a:pt x="9692" y="4628"/>
                  </a:cubicBezTo>
                  <a:lnTo>
                    <a:pt x="9424"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8"/>
            <p:cNvSpPr/>
            <p:nvPr/>
          </p:nvSpPr>
          <p:spPr>
            <a:xfrm>
              <a:off x="2923264" y="2687226"/>
              <a:ext cx="188911" cy="220151"/>
            </a:xfrm>
            <a:custGeom>
              <a:rect b="b" l="l" r="r" t="t"/>
              <a:pathLst>
                <a:path extrusionOk="0" h="5102" w="4378">
                  <a:moveTo>
                    <a:pt x="2256" y="1"/>
                  </a:moveTo>
                  <a:cubicBezTo>
                    <a:pt x="2060" y="1"/>
                    <a:pt x="1848" y="28"/>
                    <a:pt x="1621" y="88"/>
                  </a:cubicBezTo>
                  <a:cubicBezTo>
                    <a:pt x="301" y="422"/>
                    <a:pt x="0" y="2177"/>
                    <a:pt x="535" y="3263"/>
                  </a:cubicBezTo>
                  <a:cubicBezTo>
                    <a:pt x="1135" y="4537"/>
                    <a:pt x="2214" y="5101"/>
                    <a:pt x="3113" y="5101"/>
                  </a:cubicBezTo>
                  <a:cubicBezTo>
                    <a:pt x="3640" y="5101"/>
                    <a:pt x="4106" y="4908"/>
                    <a:pt x="4378" y="4549"/>
                  </a:cubicBezTo>
                  <a:lnTo>
                    <a:pt x="4378" y="1642"/>
                  </a:lnTo>
                  <a:cubicBezTo>
                    <a:pt x="4378" y="1642"/>
                    <a:pt x="3787" y="1"/>
                    <a:pt x="2256"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8"/>
            <p:cNvSpPr/>
            <p:nvPr/>
          </p:nvSpPr>
          <p:spPr>
            <a:xfrm>
              <a:off x="2973534" y="2721617"/>
              <a:ext cx="118965" cy="133161"/>
            </a:xfrm>
            <a:custGeom>
              <a:rect b="b" l="l" r="r" t="t"/>
              <a:pathLst>
                <a:path extrusionOk="0" h="3086" w="2757">
                  <a:moveTo>
                    <a:pt x="989" y="0"/>
                  </a:moveTo>
                  <a:cubicBezTo>
                    <a:pt x="613" y="0"/>
                    <a:pt x="244" y="149"/>
                    <a:pt x="38" y="478"/>
                  </a:cubicBezTo>
                  <a:cubicBezTo>
                    <a:pt x="1" y="527"/>
                    <a:pt x="37" y="586"/>
                    <a:pt x="92" y="586"/>
                  </a:cubicBezTo>
                  <a:cubicBezTo>
                    <a:pt x="112" y="586"/>
                    <a:pt x="133" y="578"/>
                    <a:pt x="155" y="561"/>
                  </a:cubicBezTo>
                  <a:cubicBezTo>
                    <a:pt x="362" y="345"/>
                    <a:pt x="636" y="245"/>
                    <a:pt x="915" y="245"/>
                  </a:cubicBezTo>
                  <a:cubicBezTo>
                    <a:pt x="1176" y="245"/>
                    <a:pt x="1441" y="333"/>
                    <a:pt x="1659" y="494"/>
                  </a:cubicBezTo>
                  <a:cubicBezTo>
                    <a:pt x="2060" y="781"/>
                    <a:pt x="2326" y="1226"/>
                    <a:pt x="2530" y="1685"/>
                  </a:cubicBezTo>
                  <a:lnTo>
                    <a:pt x="2530" y="1685"/>
                  </a:lnTo>
                  <a:cubicBezTo>
                    <a:pt x="2357" y="1557"/>
                    <a:pt x="2162" y="1451"/>
                    <a:pt x="1960" y="1380"/>
                  </a:cubicBezTo>
                  <a:cubicBezTo>
                    <a:pt x="1813" y="1327"/>
                    <a:pt x="1677" y="1303"/>
                    <a:pt x="1553" y="1303"/>
                  </a:cubicBezTo>
                  <a:cubicBezTo>
                    <a:pt x="576" y="1303"/>
                    <a:pt x="348" y="2773"/>
                    <a:pt x="1475" y="3084"/>
                  </a:cubicBezTo>
                  <a:cubicBezTo>
                    <a:pt x="1480" y="3085"/>
                    <a:pt x="1485" y="3086"/>
                    <a:pt x="1490" y="3086"/>
                  </a:cubicBezTo>
                  <a:cubicBezTo>
                    <a:pt x="1546" y="3086"/>
                    <a:pt x="1570" y="2998"/>
                    <a:pt x="1508" y="2967"/>
                  </a:cubicBezTo>
                  <a:cubicBezTo>
                    <a:pt x="1041" y="2717"/>
                    <a:pt x="757" y="2098"/>
                    <a:pt x="1174" y="1714"/>
                  </a:cubicBezTo>
                  <a:cubicBezTo>
                    <a:pt x="1302" y="1591"/>
                    <a:pt x="1456" y="1544"/>
                    <a:pt x="1619" y="1544"/>
                  </a:cubicBezTo>
                  <a:cubicBezTo>
                    <a:pt x="1968" y="1544"/>
                    <a:pt x="2360" y="1761"/>
                    <a:pt x="2645" y="1931"/>
                  </a:cubicBezTo>
                  <a:cubicBezTo>
                    <a:pt x="2655" y="1951"/>
                    <a:pt x="2669" y="1959"/>
                    <a:pt x="2684" y="1959"/>
                  </a:cubicBezTo>
                  <a:cubicBezTo>
                    <a:pt x="2719" y="1959"/>
                    <a:pt x="2757" y="1916"/>
                    <a:pt x="2745" y="1881"/>
                  </a:cubicBezTo>
                  <a:cubicBezTo>
                    <a:pt x="2611" y="1246"/>
                    <a:pt x="2327" y="645"/>
                    <a:pt x="1809" y="260"/>
                  </a:cubicBezTo>
                  <a:cubicBezTo>
                    <a:pt x="1582" y="92"/>
                    <a:pt x="1284" y="0"/>
                    <a:pt x="98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8"/>
            <p:cNvSpPr/>
            <p:nvPr/>
          </p:nvSpPr>
          <p:spPr>
            <a:xfrm>
              <a:off x="3989587" y="2687226"/>
              <a:ext cx="188177" cy="220151"/>
            </a:xfrm>
            <a:custGeom>
              <a:rect b="b" l="l" r="r" t="t"/>
              <a:pathLst>
                <a:path extrusionOk="0" h="5102" w="4361">
                  <a:moveTo>
                    <a:pt x="2122" y="1"/>
                  </a:moveTo>
                  <a:cubicBezTo>
                    <a:pt x="591" y="1"/>
                    <a:pt x="0" y="1642"/>
                    <a:pt x="0" y="1642"/>
                  </a:cubicBezTo>
                  <a:lnTo>
                    <a:pt x="0" y="4549"/>
                  </a:lnTo>
                  <a:cubicBezTo>
                    <a:pt x="272" y="4908"/>
                    <a:pt x="737" y="5101"/>
                    <a:pt x="1265" y="5101"/>
                  </a:cubicBezTo>
                  <a:cubicBezTo>
                    <a:pt x="2164" y="5101"/>
                    <a:pt x="3243" y="4537"/>
                    <a:pt x="3843" y="3263"/>
                  </a:cubicBezTo>
                  <a:cubicBezTo>
                    <a:pt x="4361" y="2177"/>
                    <a:pt x="4077" y="422"/>
                    <a:pt x="2757" y="88"/>
                  </a:cubicBezTo>
                  <a:cubicBezTo>
                    <a:pt x="2529" y="28"/>
                    <a:pt x="2318" y="1"/>
                    <a:pt x="2122"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8"/>
            <p:cNvSpPr/>
            <p:nvPr/>
          </p:nvSpPr>
          <p:spPr>
            <a:xfrm>
              <a:off x="4008746" y="2722307"/>
              <a:ext cx="118360" cy="133118"/>
            </a:xfrm>
            <a:custGeom>
              <a:rect b="b" l="l" r="r" t="t"/>
              <a:pathLst>
                <a:path extrusionOk="0" h="3085" w="2743">
                  <a:moveTo>
                    <a:pt x="1768" y="1"/>
                  </a:moveTo>
                  <a:cubicBezTo>
                    <a:pt x="1479" y="1"/>
                    <a:pt x="1187" y="92"/>
                    <a:pt x="960" y="261"/>
                  </a:cubicBezTo>
                  <a:cubicBezTo>
                    <a:pt x="459" y="633"/>
                    <a:pt x="161" y="1223"/>
                    <a:pt x="36" y="1820"/>
                  </a:cubicBezTo>
                  <a:lnTo>
                    <a:pt x="36" y="1820"/>
                  </a:lnTo>
                  <a:cubicBezTo>
                    <a:pt x="32" y="1824"/>
                    <a:pt x="28" y="1828"/>
                    <a:pt x="24" y="1832"/>
                  </a:cubicBezTo>
                  <a:lnTo>
                    <a:pt x="33" y="1837"/>
                  </a:lnTo>
                  <a:lnTo>
                    <a:pt x="33" y="1837"/>
                  </a:lnTo>
                  <a:cubicBezTo>
                    <a:pt x="30" y="1852"/>
                    <a:pt x="27" y="1867"/>
                    <a:pt x="24" y="1882"/>
                  </a:cubicBezTo>
                  <a:cubicBezTo>
                    <a:pt x="0" y="1917"/>
                    <a:pt x="35" y="1953"/>
                    <a:pt x="75" y="1953"/>
                  </a:cubicBezTo>
                  <a:cubicBezTo>
                    <a:pt x="92" y="1953"/>
                    <a:pt x="109" y="1947"/>
                    <a:pt x="124" y="1932"/>
                  </a:cubicBezTo>
                  <a:cubicBezTo>
                    <a:pt x="411" y="1771"/>
                    <a:pt x="808" y="1548"/>
                    <a:pt x="1153" y="1548"/>
                  </a:cubicBezTo>
                  <a:cubicBezTo>
                    <a:pt x="1311" y="1548"/>
                    <a:pt x="1457" y="1594"/>
                    <a:pt x="1578" y="1715"/>
                  </a:cubicBezTo>
                  <a:cubicBezTo>
                    <a:pt x="1778" y="1898"/>
                    <a:pt x="1862" y="2149"/>
                    <a:pt x="1778" y="2383"/>
                  </a:cubicBezTo>
                  <a:cubicBezTo>
                    <a:pt x="1695" y="2617"/>
                    <a:pt x="1494" y="2834"/>
                    <a:pt x="1244" y="2968"/>
                  </a:cubicBezTo>
                  <a:cubicBezTo>
                    <a:pt x="1210" y="2985"/>
                    <a:pt x="1210" y="3035"/>
                    <a:pt x="1210" y="3051"/>
                  </a:cubicBezTo>
                  <a:cubicBezTo>
                    <a:pt x="1227" y="3068"/>
                    <a:pt x="1244" y="3085"/>
                    <a:pt x="1294" y="3085"/>
                  </a:cubicBezTo>
                  <a:cubicBezTo>
                    <a:pt x="2246" y="2834"/>
                    <a:pt x="2330" y="1481"/>
                    <a:pt x="1294" y="1297"/>
                  </a:cubicBezTo>
                  <a:cubicBezTo>
                    <a:pt x="1253" y="1293"/>
                    <a:pt x="1212" y="1291"/>
                    <a:pt x="1172" y="1291"/>
                  </a:cubicBezTo>
                  <a:cubicBezTo>
                    <a:pt x="809" y="1291"/>
                    <a:pt x="483" y="1453"/>
                    <a:pt x="210" y="1670"/>
                  </a:cubicBezTo>
                  <a:lnTo>
                    <a:pt x="210" y="1670"/>
                  </a:lnTo>
                  <a:cubicBezTo>
                    <a:pt x="510" y="960"/>
                    <a:pt x="1132" y="218"/>
                    <a:pt x="1834" y="218"/>
                  </a:cubicBezTo>
                  <a:cubicBezTo>
                    <a:pt x="2087" y="218"/>
                    <a:pt x="2351" y="315"/>
                    <a:pt x="2614" y="545"/>
                  </a:cubicBezTo>
                  <a:cubicBezTo>
                    <a:pt x="2627" y="563"/>
                    <a:pt x="2643" y="570"/>
                    <a:pt x="2658" y="570"/>
                  </a:cubicBezTo>
                  <a:cubicBezTo>
                    <a:pt x="2701" y="570"/>
                    <a:pt x="2743" y="515"/>
                    <a:pt x="2731" y="478"/>
                  </a:cubicBezTo>
                  <a:cubicBezTo>
                    <a:pt x="2506" y="150"/>
                    <a:pt x="2139" y="1"/>
                    <a:pt x="176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8"/>
            <p:cNvSpPr/>
            <p:nvPr/>
          </p:nvSpPr>
          <p:spPr>
            <a:xfrm>
              <a:off x="3450989" y="3200754"/>
              <a:ext cx="199741" cy="119569"/>
            </a:xfrm>
            <a:custGeom>
              <a:rect b="b" l="l" r="r" t="t"/>
              <a:pathLst>
                <a:path extrusionOk="0" h="2771" w="4629">
                  <a:moveTo>
                    <a:pt x="168" y="0"/>
                  </a:moveTo>
                  <a:lnTo>
                    <a:pt x="1" y="2657"/>
                  </a:lnTo>
                  <a:cubicBezTo>
                    <a:pt x="532" y="2723"/>
                    <a:pt x="1148" y="2770"/>
                    <a:pt x="1823" y="2770"/>
                  </a:cubicBezTo>
                  <a:cubicBezTo>
                    <a:pt x="2679" y="2770"/>
                    <a:pt x="3630" y="2695"/>
                    <a:pt x="4629" y="2490"/>
                  </a:cubicBezTo>
                  <a:lnTo>
                    <a:pt x="4479" y="0"/>
                  </a:ln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8"/>
            <p:cNvSpPr/>
            <p:nvPr/>
          </p:nvSpPr>
          <p:spPr>
            <a:xfrm>
              <a:off x="3069586" y="2104140"/>
              <a:ext cx="962547" cy="1167294"/>
            </a:xfrm>
            <a:custGeom>
              <a:rect b="b" l="l" r="r" t="t"/>
              <a:pathLst>
                <a:path extrusionOk="0" h="27052" w="22307">
                  <a:moveTo>
                    <a:pt x="11145" y="1"/>
                  </a:moveTo>
                  <a:cubicBezTo>
                    <a:pt x="4278" y="1"/>
                    <a:pt x="669" y="4696"/>
                    <a:pt x="368" y="11529"/>
                  </a:cubicBezTo>
                  <a:cubicBezTo>
                    <a:pt x="1" y="20953"/>
                    <a:pt x="2023" y="27052"/>
                    <a:pt x="11145" y="27052"/>
                  </a:cubicBezTo>
                  <a:cubicBezTo>
                    <a:pt x="20285" y="27052"/>
                    <a:pt x="22307" y="20953"/>
                    <a:pt x="21923" y="11529"/>
                  </a:cubicBezTo>
                  <a:cubicBezTo>
                    <a:pt x="21638" y="4696"/>
                    <a:pt x="18029" y="1"/>
                    <a:pt x="11145"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8"/>
            <p:cNvSpPr/>
            <p:nvPr/>
          </p:nvSpPr>
          <p:spPr>
            <a:xfrm>
              <a:off x="3436922" y="3016633"/>
              <a:ext cx="227961" cy="26278"/>
            </a:xfrm>
            <a:custGeom>
              <a:rect b="b" l="l" r="r" t="t"/>
              <a:pathLst>
                <a:path extrusionOk="0" h="609" w="5283">
                  <a:moveTo>
                    <a:pt x="81" y="1"/>
                  </a:moveTo>
                  <a:cubicBezTo>
                    <a:pt x="19" y="1"/>
                    <a:pt x="1" y="96"/>
                    <a:pt x="59" y="140"/>
                  </a:cubicBezTo>
                  <a:cubicBezTo>
                    <a:pt x="861" y="491"/>
                    <a:pt x="1764" y="591"/>
                    <a:pt x="2632" y="608"/>
                  </a:cubicBezTo>
                  <a:cubicBezTo>
                    <a:pt x="3518" y="608"/>
                    <a:pt x="4387" y="508"/>
                    <a:pt x="5206" y="140"/>
                  </a:cubicBezTo>
                  <a:cubicBezTo>
                    <a:pt x="5283" y="94"/>
                    <a:pt x="5246" y="5"/>
                    <a:pt x="5187" y="5"/>
                  </a:cubicBezTo>
                  <a:cubicBezTo>
                    <a:pt x="5182" y="5"/>
                    <a:pt x="5177" y="5"/>
                    <a:pt x="5172" y="7"/>
                  </a:cubicBezTo>
                  <a:cubicBezTo>
                    <a:pt x="4353" y="224"/>
                    <a:pt x="3497" y="332"/>
                    <a:pt x="2641" y="332"/>
                  </a:cubicBezTo>
                  <a:cubicBezTo>
                    <a:pt x="1785" y="332"/>
                    <a:pt x="928" y="224"/>
                    <a:pt x="109" y="7"/>
                  </a:cubicBezTo>
                  <a:cubicBezTo>
                    <a:pt x="99" y="2"/>
                    <a:pt x="90" y="1"/>
                    <a:pt x="8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8"/>
            <p:cNvSpPr/>
            <p:nvPr/>
          </p:nvSpPr>
          <p:spPr>
            <a:xfrm>
              <a:off x="3545833" y="2734260"/>
              <a:ext cx="62395" cy="228091"/>
            </a:xfrm>
            <a:custGeom>
              <a:rect b="b" l="l" r="r" t="t"/>
              <a:pathLst>
                <a:path extrusionOk="0" h="5286" w="1446">
                  <a:moveTo>
                    <a:pt x="108" y="1"/>
                  </a:moveTo>
                  <a:cubicBezTo>
                    <a:pt x="75" y="1"/>
                    <a:pt x="25" y="34"/>
                    <a:pt x="25" y="84"/>
                  </a:cubicBezTo>
                  <a:cubicBezTo>
                    <a:pt x="25" y="586"/>
                    <a:pt x="92" y="1037"/>
                    <a:pt x="192" y="1521"/>
                  </a:cubicBezTo>
                  <a:cubicBezTo>
                    <a:pt x="309" y="2006"/>
                    <a:pt x="476" y="2457"/>
                    <a:pt x="660" y="2891"/>
                  </a:cubicBezTo>
                  <a:cubicBezTo>
                    <a:pt x="743" y="3109"/>
                    <a:pt x="860" y="3309"/>
                    <a:pt x="944" y="3526"/>
                  </a:cubicBezTo>
                  <a:cubicBezTo>
                    <a:pt x="1161" y="4195"/>
                    <a:pt x="576" y="4796"/>
                    <a:pt x="75" y="5130"/>
                  </a:cubicBezTo>
                  <a:cubicBezTo>
                    <a:pt x="1" y="5175"/>
                    <a:pt x="46" y="5286"/>
                    <a:pt x="115" y="5286"/>
                  </a:cubicBezTo>
                  <a:cubicBezTo>
                    <a:pt x="124" y="5286"/>
                    <a:pt x="133" y="5284"/>
                    <a:pt x="142" y="5281"/>
                  </a:cubicBezTo>
                  <a:cubicBezTo>
                    <a:pt x="810" y="4963"/>
                    <a:pt x="1445" y="4211"/>
                    <a:pt x="1195" y="3443"/>
                  </a:cubicBezTo>
                  <a:cubicBezTo>
                    <a:pt x="1111" y="3226"/>
                    <a:pt x="977" y="3025"/>
                    <a:pt x="894" y="2791"/>
                  </a:cubicBezTo>
                  <a:cubicBezTo>
                    <a:pt x="509" y="1939"/>
                    <a:pt x="259" y="1020"/>
                    <a:pt x="175" y="101"/>
                  </a:cubicBezTo>
                  <a:cubicBezTo>
                    <a:pt x="175" y="51"/>
                    <a:pt x="159" y="17"/>
                    <a:pt x="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8"/>
            <p:cNvSpPr/>
            <p:nvPr/>
          </p:nvSpPr>
          <p:spPr>
            <a:xfrm>
              <a:off x="3257073" y="2687399"/>
              <a:ext cx="93765" cy="127681"/>
            </a:xfrm>
            <a:custGeom>
              <a:rect b="b" l="l" r="r" t="t"/>
              <a:pathLst>
                <a:path extrusionOk="0" h="2959" w="2173">
                  <a:moveTo>
                    <a:pt x="1086" y="1"/>
                  </a:moveTo>
                  <a:cubicBezTo>
                    <a:pt x="485" y="1"/>
                    <a:pt x="0" y="669"/>
                    <a:pt x="0" y="1471"/>
                  </a:cubicBezTo>
                  <a:cubicBezTo>
                    <a:pt x="0" y="2290"/>
                    <a:pt x="485" y="2958"/>
                    <a:pt x="1086" y="2958"/>
                  </a:cubicBezTo>
                  <a:cubicBezTo>
                    <a:pt x="1688" y="2958"/>
                    <a:pt x="2172" y="2290"/>
                    <a:pt x="2172" y="1471"/>
                  </a:cubicBezTo>
                  <a:cubicBezTo>
                    <a:pt x="2172" y="669"/>
                    <a:pt x="1688" y="1"/>
                    <a:pt x="108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8"/>
            <p:cNvSpPr/>
            <p:nvPr/>
          </p:nvSpPr>
          <p:spPr>
            <a:xfrm>
              <a:off x="3229629" y="2676698"/>
              <a:ext cx="147875" cy="64337"/>
            </a:xfrm>
            <a:custGeom>
              <a:rect b="b" l="l" r="r" t="t"/>
              <a:pathLst>
                <a:path extrusionOk="0" h="1491" w="3427">
                  <a:moveTo>
                    <a:pt x="1726" y="0"/>
                  </a:moveTo>
                  <a:cubicBezTo>
                    <a:pt x="996" y="0"/>
                    <a:pt x="268" y="460"/>
                    <a:pt x="35" y="1385"/>
                  </a:cubicBezTo>
                  <a:cubicBezTo>
                    <a:pt x="1" y="1441"/>
                    <a:pt x="51" y="1490"/>
                    <a:pt x="102" y="1490"/>
                  </a:cubicBezTo>
                  <a:cubicBezTo>
                    <a:pt x="127" y="1490"/>
                    <a:pt x="152" y="1479"/>
                    <a:pt x="168" y="1452"/>
                  </a:cubicBezTo>
                  <a:cubicBezTo>
                    <a:pt x="619" y="825"/>
                    <a:pt x="1175" y="512"/>
                    <a:pt x="1726" y="512"/>
                  </a:cubicBezTo>
                  <a:cubicBezTo>
                    <a:pt x="2278" y="512"/>
                    <a:pt x="2825" y="825"/>
                    <a:pt x="3259" y="1452"/>
                  </a:cubicBezTo>
                  <a:cubicBezTo>
                    <a:pt x="3276" y="1479"/>
                    <a:pt x="3299" y="1490"/>
                    <a:pt x="3323" y="1490"/>
                  </a:cubicBezTo>
                  <a:cubicBezTo>
                    <a:pt x="3373" y="1490"/>
                    <a:pt x="3426" y="1441"/>
                    <a:pt x="3426" y="1385"/>
                  </a:cubicBezTo>
                  <a:cubicBezTo>
                    <a:pt x="3192" y="464"/>
                    <a:pt x="2458" y="0"/>
                    <a:pt x="17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8"/>
            <p:cNvSpPr/>
            <p:nvPr/>
          </p:nvSpPr>
          <p:spPr>
            <a:xfrm>
              <a:off x="3197224" y="2697323"/>
              <a:ext cx="55534" cy="31456"/>
            </a:xfrm>
            <a:custGeom>
              <a:rect b="b" l="l" r="r" t="t"/>
              <a:pathLst>
                <a:path extrusionOk="0" h="729" w="1287">
                  <a:moveTo>
                    <a:pt x="115" y="0"/>
                  </a:moveTo>
                  <a:cubicBezTo>
                    <a:pt x="92" y="0"/>
                    <a:pt x="67" y="13"/>
                    <a:pt x="50" y="38"/>
                  </a:cubicBezTo>
                  <a:cubicBezTo>
                    <a:pt x="0" y="71"/>
                    <a:pt x="0" y="138"/>
                    <a:pt x="50" y="188"/>
                  </a:cubicBezTo>
                  <a:cubicBezTo>
                    <a:pt x="301" y="472"/>
                    <a:pt x="652" y="640"/>
                    <a:pt x="1036" y="723"/>
                  </a:cubicBezTo>
                  <a:cubicBezTo>
                    <a:pt x="1051" y="727"/>
                    <a:pt x="1066" y="728"/>
                    <a:pt x="1079" y="728"/>
                  </a:cubicBezTo>
                  <a:cubicBezTo>
                    <a:pt x="1259" y="728"/>
                    <a:pt x="1286" y="436"/>
                    <a:pt x="1053" y="389"/>
                  </a:cubicBezTo>
                  <a:cubicBezTo>
                    <a:pt x="903" y="389"/>
                    <a:pt x="735" y="356"/>
                    <a:pt x="585" y="289"/>
                  </a:cubicBezTo>
                  <a:cubicBezTo>
                    <a:pt x="451" y="222"/>
                    <a:pt x="301" y="138"/>
                    <a:pt x="167" y="38"/>
                  </a:cubicBezTo>
                  <a:cubicBezTo>
                    <a:pt x="159" y="13"/>
                    <a:pt x="138" y="0"/>
                    <a:pt x="1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8"/>
            <p:cNvSpPr/>
            <p:nvPr/>
          </p:nvSpPr>
          <p:spPr>
            <a:xfrm>
              <a:off x="3132326" y="2814303"/>
              <a:ext cx="153614" cy="152880"/>
            </a:xfrm>
            <a:custGeom>
              <a:rect b="b" l="l" r="r" t="t"/>
              <a:pathLst>
                <a:path extrusionOk="0" h="3543" w="3560">
                  <a:moveTo>
                    <a:pt x="1788" y="0"/>
                  </a:moveTo>
                  <a:cubicBezTo>
                    <a:pt x="803" y="0"/>
                    <a:pt x="1" y="786"/>
                    <a:pt x="1" y="1772"/>
                  </a:cubicBezTo>
                  <a:cubicBezTo>
                    <a:pt x="1" y="2757"/>
                    <a:pt x="803" y="3543"/>
                    <a:pt x="1788" y="3543"/>
                  </a:cubicBezTo>
                  <a:cubicBezTo>
                    <a:pt x="2757" y="3543"/>
                    <a:pt x="3559" y="2757"/>
                    <a:pt x="3559" y="1772"/>
                  </a:cubicBezTo>
                  <a:cubicBezTo>
                    <a:pt x="3559" y="786"/>
                    <a:pt x="2757" y="0"/>
                    <a:pt x="1788"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8"/>
            <p:cNvSpPr/>
            <p:nvPr/>
          </p:nvSpPr>
          <p:spPr>
            <a:xfrm>
              <a:off x="3750191" y="2687399"/>
              <a:ext cx="93075" cy="127681"/>
            </a:xfrm>
            <a:custGeom>
              <a:rect b="b" l="l" r="r" t="t"/>
              <a:pathLst>
                <a:path extrusionOk="0" h="2959" w="2157">
                  <a:moveTo>
                    <a:pt x="1087" y="1"/>
                  </a:moveTo>
                  <a:cubicBezTo>
                    <a:pt x="469" y="1"/>
                    <a:pt x="1" y="669"/>
                    <a:pt x="1" y="1471"/>
                  </a:cubicBezTo>
                  <a:cubicBezTo>
                    <a:pt x="1" y="2290"/>
                    <a:pt x="469" y="2958"/>
                    <a:pt x="1087" y="2958"/>
                  </a:cubicBezTo>
                  <a:cubicBezTo>
                    <a:pt x="1688" y="2958"/>
                    <a:pt x="2156" y="2290"/>
                    <a:pt x="2156" y="1471"/>
                  </a:cubicBezTo>
                  <a:cubicBezTo>
                    <a:pt x="2156" y="669"/>
                    <a:pt x="1688" y="1"/>
                    <a:pt x="10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8"/>
            <p:cNvSpPr/>
            <p:nvPr/>
          </p:nvSpPr>
          <p:spPr>
            <a:xfrm>
              <a:off x="3723050" y="2676396"/>
              <a:ext cx="148091" cy="64639"/>
            </a:xfrm>
            <a:custGeom>
              <a:rect b="b" l="l" r="r" t="t"/>
              <a:pathLst>
                <a:path extrusionOk="0" h="1498" w="3432">
                  <a:moveTo>
                    <a:pt x="1710" y="1"/>
                  </a:moveTo>
                  <a:cubicBezTo>
                    <a:pt x="976" y="1"/>
                    <a:pt x="245" y="465"/>
                    <a:pt x="12" y="1392"/>
                  </a:cubicBezTo>
                  <a:cubicBezTo>
                    <a:pt x="0" y="1448"/>
                    <a:pt x="58" y="1497"/>
                    <a:pt x="111" y="1497"/>
                  </a:cubicBezTo>
                  <a:cubicBezTo>
                    <a:pt x="137" y="1497"/>
                    <a:pt x="162" y="1486"/>
                    <a:pt x="179" y="1459"/>
                  </a:cubicBezTo>
                  <a:cubicBezTo>
                    <a:pt x="630" y="832"/>
                    <a:pt x="1177" y="519"/>
                    <a:pt x="1724" y="519"/>
                  </a:cubicBezTo>
                  <a:cubicBezTo>
                    <a:pt x="2271" y="519"/>
                    <a:pt x="2819" y="832"/>
                    <a:pt x="3270" y="1459"/>
                  </a:cubicBezTo>
                  <a:cubicBezTo>
                    <a:pt x="3286" y="1486"/>
                    <a:pt x="3309" y="1497"/>
                    <a:pt x="3333" y="1497"/>
                  </a:cubicBezTo>
                  <a:cubicBezTo>
                    <a:pt x="3382" y="1497"/>
                    <a:pt x="3431" y="1448"/>
                    <a:pt x="3420" y="1392"/>
                  </a:cubicBezTo>
                  <a:cubicBezTo>
                    <a:pt x="3178" y="465"/>
                    <a:pt x="2443" y="1"/>
                    <a:pt x="171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8"/>
            <p:cNvSpPr/>
            <p:nvPr/>
          </p:nvSpPr>
          <p:spPr>
            <a:xfrm>
              <a:off x="3691593" y="2567399"/>
              <a:ext cx="211478" cy="60022"/>
            </a:xfrm>
            <a:custGeom>
              <a:rect b="b" l="l" r="r" t="t"/>
              <a:pathLst>
                <a:path extrusionOk="0" h="1391" w="4901">
                  <a:moveTo>
                    <a:pt x="2430" y="1"/>
                  </a:moveTo>
                  <a:cubicBezTo>
                    <a:pt x="1463" y="1"/>
                    <a:pt x="493" y="391"/>
                    <a:pt x="39" y="1245"/>
                  </a:cubicBezTo>
                  <a:cubicBezTo>
                    <a:pt x="1" y="1308"/>
                    <a:pt x="59" y="1390"/>
                    <a:pt x="133" y="1390"/>
                  </a:cubicBezTo>
                  <a:cubicBezTo>
                    <a:pt x="156" y="1390"/>
                    <a:pt x="182" y="1382"/>
                    <a:pt x="206" y="1361"/>
                  </a:cubicBezTo>
                  <a:cubicBezTo>
                    <a:pt x="910" y="998"/>
                    <a:pt x="1673" y="845"/>
                    <a:pt x="2441" y="845"/>
                  </a:cubicBezTo>
                  <a:cubicBezTo>
                    <a:pt x="2838" y="845"/>
                    <a:pt x="3238" y="886"/>
                    <a:pt x="3631" y="960"/>
                  </a:cubicBezTo>
                  <a:cubicBezTo>
                    <a:pt x="3999" y="1044"/>
                    <a:pt x="4383" y="1144"/>
                    <a:pt x="4751" y="1361"/>
                  </a:cubicBezTo>
                  <a:cubicBezTo>
                    <a:pt x="4767" y="1370"/>
                    <a:pt x="4780" y="1374"/>
                    <a:pt x="4792" y="1374"/>
                  </a:cubicBezTo>
                  <a:cubicBezTo>
                    <a:pt x="4805" y="1374"/>
                    <a:pt x="4817" y="1370"/>
                    <a:pt x="4834" y="1361"/>
                  </a:cubicBezTo>
                  <a:cubicBezTo>
                    <a:pt x="4884" y="1328"/>
                    <a:pt x="4901" y="1278"/>
                    <a:pt x="4884" y="1228"/>
                  </a:cubicBezTo>
                  <a:cubicBezTo>
                    <a:pt x="4667" y="810"/>
                    <a:pt x="4249" y="493"/>
                    <a:pt x="3832" y="292"/>
                  </a:cubicBezTo>
                  <a:cubicBezTo>
                    <a:pt x="3410" y="101"/>
                    <a:pt x="2920" y="1"/>
                    <a:pt x="243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8"/>
            <p:cNvSpPr/>
            <p:nvPr/>
          </p:nvSpPr>
          <p:spPr>
            <a:xfrm>
              <a:off x="3197742" y="2567399"/>
              <a:ext cx="211478" cy="60022"/>
            </a:xfrm>
            <a:custGeom>
              <a:rect b="b" l="l" r="r" t="t"/>
              <a:pathLst>
                <a:path extrusionOk="0" h="1391" w="4901">
                  <a:moveTo>
                    <a:pt x="2429" y="1"/>
                  </a:moveTo>
                  <a:cubicBezTo>
                    <a:pt x="1462" y="1"/>
                    <a:pt x="493" y="391"/>
                    <a:pt x="38" y="1245"/>
                  </a:cubicBezTo>
                  <a:cubicBezTo>
                    <a:pt x="0" y="1308"/>
                    <a:pt x="58" y="1390"/>
                    <a:pt x="132" y="1390"/>
                  </a:cubicBezTo>
                  <a:cubicBezTo>
                    <a:pt x="156" y="1390"/>
                    <a:pt x="181" y="1382"/>
                    <a:pt x="205" y="1361"/>
                  </a:cubicBezTo>
                  <a:cubicBezTo>
                    <a:pt x="910" y="998"/>
                    <a:pt x="1672" y="845"/>
                    <a:pt x="2440" y="845"/>
                  </a:cubicBezTo>
                  <a:cubicBezTo>
                    <a:pt x="2838" y="845"/>
                    <a:pt x="3237" y="886"/>
                    <a:pt x="3631" y="960"/>
                  </a:cubicBezTo>
                  <a:cubicBezTo>
                    <a:pt x="3998" y="1044"/>
                    <a:pt x="4383" y="1144"/>
                    <a:pt x="4750" y="1361"/>
                  </a:cubicBezTo>
                  <a:cubicBezTo>
                    <a:pt x="4767" y="1370"/>
                    <a:pt x="4779" y="1374"/>
                    <a:pt x="4792" y="1374"/>
                  </a:cubicBezTo>
                  <a:cubicBezTo>
                    <a:pt x="4805" y="1374"/>
                    <a:pt x="4817" y="1370"/>
                    <a:pt x="4834" y="1361"/>
                  </a:cubicBezTo>
                  <a:cubicBezTo>
                    <a:pt x="4884" y="1328"/>
                    <a:pt x="4901" y="1278"/>
                    <a:pt x="4884" y="1228"/>
                  </a:cubicBezTo>
                  <a:cubicBezTo>
                    <a:pt x="4667" y="810"/>
                    <a:pt x="4249" y="493"/>
                    <a:pt x="3831" y="292"/>
                  </a:cubicBezTo>
                  <a:cubicBezTo>
                    <a:pt x="3410" y="101"/>
                    <a:pt x="2920" y="1"/>
                    <a:pt x="24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8"/>
            <p:cNvSpPr/>
            <p:nvPr/>
          </p:nvSpPr>
          <p:spPr>
            <a:xfrm>
              <a:off x="3849695" y="2698532"/>
              <a:ext cx="54757" cy="31111"/>
            </a:xfrm>
            <a:custGeom>
              <a:rect b="b" l="l" r="r" t="t"/>
              <a:pathLst>
                <a:path extrusionOk="0" h="721" w="1269">
                  <a:moveTo>
                    <a:pt x="1115" y="0"/>
                  </a:moveTo>
                  <a:cubicBezTo>
                    <a:pt x="1093" y="0"/>
                    <a:pt x="1072" y="8"/>
                    <a:pt x="1053" y="27"/>
                  </a:cubicBezTo>
                  <a:cubicBezTo>
                    <a:pt x="819" y="244"/>
                    <a:pt x="485" y="361"/>
                    <a:pt x="168" y="378"/>
                  </a:cubicBezTo>
                  <a:cubicBezTo>
                    <a:pt x="84" y="378"/>
                    <a:pt x="1" y="461"/>
                    <a:pt x="34" y="595"/>
                  </a:cubicBezTo>
                  <a:cubicBezTo>
                    <a:pt x="34" y="663"/>
                    <a:pt x="101" y="721"/>
                    <a:pt x="172" y="721"/>
                  </a:cubicBezTo>
                  <a:cubicBezTo>
                    <a:pt x="187" y="721"/>
                    <a:pt x="203" y="718"/>
                    <a:pt x="218" y="712"/>
                  </a:cubicBezTo>
                  <a:cubicBezTo>
                    <a:pt x="585" y="628"/>
                    <a:pt x="953" y="461"/>
                    <a:pt x="1204" y="177"/>
                  </a:cubicBezTo>
                  <a:cubicBezTo>
                    <a:pt x="1269" y="99"/>
                    <a:pt x="1192" y="0"/>
                    <a:pt x="11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8"/>
            <p:cNvSpPr/>
            <p:nvPr/>
          </p:nvSpPr>
          <p:spPr>
            <a:xfrm>
              <a:off x="3815822" y="2814303"/>
              <a:ext cx="152880" cy="152880"/>
            </a:xfrm>
            <a:custGeom>
              <a:rect b="b" l="l" r="r" t="t"/>
              <a:pathLst>
                <a:path extrusionOk="0" h="3543" w="3543">
                  <a:moveTo>
                    <a:pt x="1771" y="0"/>
                  </a:moveTo>
                  <a:cubicBezTo>
                    <a:pt x="786" y="0"/>
                    <a:pt x="0" y="786"/>
                    <a:pt x="0" y="1772"/>
                  </a:cubicBezTo>
                  <a:cubicBezTo>
                    <a:pt x="0" y="2757"/>
                    <a:pt x="786" y="3543"/>
                    <a:pt x="1771" y="3543"/>
                  </a:cubicBezTo>
                  <a:cubicBezTo>
                    <a:pt x="2757" y="3543"/>
                    <a:pt x="3542" y="2757"/>
                    <a:pt x="3542" y="1772"/>
                  </a:cubicBezTo>
                  <a:cubicBezTo>
                    <a:pt x="3542" y="786"/>
                    <a:pt x="2724" y="0"/>
                    <a:pt x="1771"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8"/>
            <p:cNvSpPr/>
            <p:nvPr/>
          </p:nvSpPr>
          <p:spPr>
            <a:xfrm>
              <a:off x="3411334" y="3440884"/>
              <a:ext cx="123884" cy="30421"/>
            </a:xfrm>
            <a:custGeom>
              <a:rect b="b" l="l" r="r" t="t"/>
              <a:pathLst>
                <a:path extrusionOk="0" h="705" w="2871">
                  <a:moveTo>
                    <a:pt x="1157" y="1"/>
                  </a:moveTo>
                  <a:cubicBezTo>
                    <a:pt x="760" y="1"/>
                    <a:pt x="374" y="33"/>
                    <a:pt x="84" y="33"/>
                  </a:cubicBezTo>
                  <a:cubicBezTo>
                    <a:pt x="1" y="33"/>
                    <a:pt x="1" y="166"/>
                    <a:pt x="84" y="183"/>
                  </a:cubicBezTo>
                  <a:cubicBezTo>
                    <a:pt x="535" y="216"/>
                    <a:pt x="1020" y="266"/>
                    <a:pt x="1471" y="300"/>
                  </a:cubicBezTo>
                  <a:cubicBezTo>
                    <a:pt x="1939" y="317"/>
                    <a:pt x="2340" y="467"/>
                    <a:pt x="2724" y="701"/>
                  </a:cubicBezTo>
                  <a:cubicBezTo>
                    <a:pt x="2733" y="703"/>
                    <a:pt x="2742" y="704"/>
                    <a:pt x="2751" y="704"/>
                  </a:cubicBezTo>
                  <a:cubicBezTo>
                    <a:pt x="2811" y="704"/>
                    <a:pt x="2870" y="659"/>
                    <a:pt x="2841" y="601"/>
                  </a:cubicBezTo>
                  <a:cubicBezTo>
                    <a:pt x="2546" y="94"/>
                    <a:pt x="1837" y="1"/>
                    <a:pt x="1157" y="1"/>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8"/>
            <p:cNvSpPr/>
            <p:nvPr/>
          </p:nvSpPr>
          <p:spPr>
            <a:xfrm>
              <a:off x="3566458" y="3439849"/>
              <a:ext cx="123236" cy="30895"/>
            </a:xfrm>
            <a:custGeom>
              <a:rect b="b" l="l" r="r" t="t"/>
              <a:pathLst>
                <a:path extrusionOk="0" h="716" w="2856">
                  <a:moveTo>
                    <a:pt x="1859" y="0"/>
                  </a:moveTo>
                  <a:cubicBezTo>
                    <a:pt x="1445" y="0"/>
                    <a:pt x="1030" y="34"/>
                    <a:pt x="616" y="140"/>
                  </a:cubicBezTo>
                  <a:cubicBezTo>
                    <a:pt x="366" y="224"/>
                    <a:pt x="132" y="357"/>
                    <a:pt x="15" y="608"/>
                  </a:cubicBezTo>
                  <a:cubicBezTo>
                    <a:pt x="1" y="650"/>
                    <a:pt x="34" y="716"/>
                    <a:pt x="85" y="716"/>
                  </a:cubicBezTo>
                  <a:cubicBezTo>
                    <a:pt x="94" y="716"/>
                    <a:pt x="104" y="713"/>
                    <a:pt x="115" y="708"/>
                  </a:cubicBezTo>
                  <a:cubicBezTo>
                    <a:pt x="884" y="207"/>
                    <a:pt x="1869" y="290"/>
                    <a:pt x="2772" y="190"/>
                  </a:cubicBezTo>
                  <a:cubicBezTo>
                    <a:pt x="2855" y="190"/>
                    <a:pt x="2855" y="57"/>
                    <a:pt x="2772" y="40"/>
                  </a:cubicBezTo>
                  <a:cubicBezTo>
                    <a:pt x="2467" y="19"/>
                    <a:pt x="2163" y="0"/>
                    <a:pt x="1859"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8"/>
            <p:cNvSpPr/>
            <p:nvPr/>
          </p:nvSpPr>
          <p:spPr>
            <a:xfrm>
              <a:off x="3016253" y="2018358"/>
              <a:ext cx="1062741" cy="732558"/>
            </a:xfrm>
            <a:custGeom>
              <a:rect b="b" l="l" r="r" t="t"/>
              <a:pathLst>
                <a:path extrusionOk="0" h="16977" w="24629">
                  <a:moveTo>
                    <a:pt x="14553" y="14052"/>
                  </a:moveTo>
                  <a:lnTo>
                    <a:pt x="14553" y="14052"/>
                  </a:lnTo>
                  <a:cubicBezTo>
                    <a:pt x="14553" y="14052"/>
                    <a:pt x="14553" y="14052"/>
                    <a:pt x="14554" y="14052"/>
                  </a:cubicBezTo>
                  <a:cubicBezTo>
                    <a:pt x="14554" y="14052"/>
                    <a:pt x="14553" y="14052"/>
                    <a:pt x="14553" y="14052"/>
                  </a:cubicBezTo>
                  <a:close/>
                  <a:moveTo>
                    <a:pt x="12381" y="0"/>
                  </a:moveTo>
                  <a:cubicBezTo>
                    <a:pt x="9675" y="0"/>
                    <a:pt x="7870" y="1755"/>
                    <a:pt x="7870" y="1755"/>
                  </a:cubicBezTo>
                  <a:cubicBezTo>
                    <a:pt x="7739" y="1740"/>
                    <a:pt x="7606" y="1733"/>
                    <a:pt x="7472" y="1733"/>
                  </a:cubicBezTo>
                  <a:cubicBezTo>
                    <a:pt x="5117" y="1733"/>
                    <a:pt x="2266" y="3960"/>
                    <a:pt x="986" y="8923"/>
                  </a:cubicBezTo>
                  <a:cubicBezTo>
                    <a:pt x="0" y="12715"/>
                    <a:pt x="1571" y="16976"/>
                    <a:pt x="1571" y="16976"/>
                  </a:cubicBezTo>
                  <a:cubicBezTo>
                    <a:pt x="1571" y="16976"/>
                    <a:pt x="4963" y="13852"/>
                    <a:pt x="6667" y="8923"/>
                  </a:cubicBezTo>
                  <a:cubicBezTo>
                    <a:pt x="9586" y="13351"/>
                    <a:pt x="14481" y="14026"/>
                    <a:pt x="14553" y="14052"/>
                  </a:cubicBezTo>
                  <a:lnTo>
                    <a:pt x="14553" y="14052"/>
                  </a:lnTo>
                  <a:cubicBezTo>
                    <a:pt x="12665" y="12932"/>
                    <a:pt x="11112" y="10544"/>
                    <a:pt x="11112" y="10543"/>
                  </a:cubicBezTo>
                  <a:lnTo>
                    <a:pt x="11112" y="10543"/>
                  </a:lnTo>
                  <a:cubicBezTo>
                    <a:pt x="13250" y="12665"/>
                    <a:pt x="17311" y="12465"/>
                    <a:pt x="19900" y="13601"/>
                  </a:cubicBezTo>
                  <a:cubicBezTo>
                    <a:pt x="22724" y="14821"/>
                    <a:pt x="23209" y="16976"/>
                    <a:pt x="23209" y="16976"/>
                  </a:cubicBezTo>
                  <a:cubicBezTo>
                    <a:pt x="23209" y="16976"/>
                    <a:pt x="24629" y="12749"/>
                    <a:pt x="23793" y="8923"/>
                  </a:cubicBezTo>
                  <a:cubicBezTo>
                    <a:pt x="22724" y="4010"/>
                    <a:pt x="19282" y="0"/>
                    <a:pt x="1238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3166199" y="2140904"/>
              <a:ext cx="172384" cy="515556"/>
            </a:xfrm>
            <a:custGeom>
              <a:rect b="b" l="l" r="r" t="t"/>
              <a:pathLst>
                <a:path extrusionOk="0" h="11948" w="3995">
                  <a:moveTo>
                    <a:pt x="3994" y="1"/>
                  </a:moveTo>
                  <a:cubicBezTo>
                    <a:pt x="3994" y="1"/>
                    <a:pt x="2140" y="1371"/>
                    <a:pt x="2140" y="6083"/>
                  </a:cubicBezTo>
                  <a:cubicBezTo>
                    <a:pt x="2140" y="6083"/>
                    <a:pt x="1070" y="9758"/>
                    <a:pt x="1" y="11947"/>
                  </a:cubicBezTo>
                  <a:cubicBezTo>
                    <a:pt x="1053" y="10544"/>
                    <a:pt x="2340" y="8539"/>
                    <a:pt x="3192" y="6083"/>
                  </a:cubicBezTo>
                  <a:cubicBezTo>
                    <a:pt x="3192" y="6083"/>
                    <a:pt x="2808" y="3376"/>
                    <a:pt x="399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3050859" y="2282652"/>
              <a:ext cx="131262" cy="408415"/>
            </a:xfrm>
            <a:custGeom>
              <a:rect b="b" l="l" r="r" t="t"/>
              <a:pathLst>
                <a:path extrusionOk="0" h="9465" w="3042">
                  <a:moveTo>
                    <a:pt x="2949" y="1"/>
                  </a:moveTo>
                  <a:cubicBezTo>
                    <a:pt x="2928" y="1"/>
                    <a:pt x="2909" y="13"/>
                    <a:pt x="2891" y="41"/>
                  </a:cubicBezTo>
                  <a:cubicBezTo>
                    <a:pt x="0" y="4067"/>
                    <a:pt x="702" y="9331"/>
                    <a:pt x="702" y="9397"/>
                  </a:cubicBezTo>
                  <a:cubicBezTo>
                    <a:pt x="702" y="9431"/>
                    <a:pt x="719" y="9464"/>
                    <a:pt x="769" y="9464"/>
                  </a:cubicBezTo>
                  <a:cubicBezTo>
                    <a:pt x="802" y="9431"/>
                    <a:pt x="853" y="9414"/>
                    <a:pt x="869" y="9381"/>
                  </a:cubicBezTo>
                  <a:cubicBezTo>
                    <a:pt x="853" y="9331"/>
                    <a:pt x="168" y="4084"/>
                    <a:pt x="3025" y="124"/>
                  </a:cubicBezTo>
                  <a:cubicBezTo>
                    <a:pt x="3041" y="74"/>
                    <a:pt x="3041" y="41"/>
                    <a:pt x="3008" y="24"/>
                  </a:cubicBezTo>
                  <a:cubicBezTo>
                    <a:pt x="2985" y="9"/>
                    <a:pt x="2966" y="1"/>
                    <a:pt x="2949"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3125120" y="2291109"/>
              <a:ext cx="165135" cy="249278"/>
            </a:xfrm>
            <a:custGeom>
              <a:rect b="b" l="l" r="r" t="t"/>
              <a:pathLst>
                <a:path extrusionOk="0" h="5777" w="3827">
                  <a:moveTo>
                    <a:pt x="3756" y="1"/>
                  </a:moveTo>
                  <a:cubicBezTo>
                    <a:pt x="3740" y="1"/>
                    <a:pt x="3724" y="5"/>
                    <a:pt x="3710" y="12"/>
                  </a:cubicBezTo>
                  <a:cubicBezTo>
                    <a:pt x="3676" y="28"/>
                    <a:pt x="736" y="2167"/>
                    <a:pt x="34" y="5693"/>
                  </a:cubicBezTo>
                  <a:cubicBezTo>
                    <a:pt x="0" y="5726"/>
                    <a:pt x="34" y="5776"/>
                    <a:pt x="84" y="5776"/>
                  </a:cubicBezTo>
                  <a:cubicBezTo>
                    <a:pt x="134" y="5776"/>
                    <a:pt x="151" y="5759"/>
                    <a:pt x="168" y="5726"/>
                  </a:cubicBezTo>
                  <a:cubicBezTo>
                    <a:pt x="869" y="2267"/>
                    <a:pt x="3760" y="162"/>
                    <a:pt x="3793" y="129"/>
                  </a:cubicBezTo>
                  <a:cubicBezTo>
                    <a:pt x="3827" y="112"/>
                    <a:pt x="3827" y="79"/>
                    <a:pt x="3810" y="28"/>
                  </a:cubicBezTo>
                  <a:cubicBezTo>
                    <a:pt x="3800" y="9"/>
                    <a:pt x="3779" y="1"/>
                    <a:pt x="3756"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3506523" y="2353849"/>
              <a:ext cx="511932" cy="250701"/>
            </a:xfrm>
            <a:custGeom>
              <a:rect b="b" l="l" r="r" t="t"/>
              <a:pathLst>
                <a:path extrusionOk="0" h="5810" w="11864">
                  <a:moveTo>
                    <a:pt x="79" y="0"/>
                  </a:moveTo>
                  <a:cubicBezTo>
                    <a:pt x="56" y="0"/>
                    <a:pt x="37" y="9"/>
                    <a:pt x="17" y="28"/>
                  </a:cubicBezTo>
                  <a:cubicBezTo>
                    <a:pt x="0" y="78"/>
                    <a:pt x="0" y="112"/>
                    <a:pt x="50" y="145"/>
                  </a:cubicBezTo>
                  <a:cubicBezTo>
                    <a:pt x="2156" y="1415"/>
                    <a:pt x="4478" y="1799"/>
                    <a:pt x="6500" y="2117"/>
                  </a:cubicBezTo>
                  <a:cubicBezTo>
                    <a:pt x="9407" y="2601"/>
                    <a:pt x="11680" y="2985"/>
                    <a:pt x="11713" y="5742"/>
                  </a:cubicBezTo>
                  <a:cubicBezTo>
                    <a:pt x="11713" y="5776"/>
                    <a:pt x="11730" y="5809"/>
                    <a:pt x="11780" y="5809"/>
                  </a:cubicBezTo>
                  <a:cubicBezTo>
                    <a:pt x="11830" y="5809"/>
                    <a:pt x="11863" y="5776"/>
                    <a:pt x="11863" y="5742"/>
                  </a:cubicBezTo>
                  <a:cubicBezTo>
                    <a:pt x="11830" y="2852"/>
                    <a:pt x="9474" y="2468"/>
                    <a:pt x="6533" y="1983"/>
                  </a:cubicBezTo>
                  <a:cubicBezTo>
                    <a:pt x="4512" y="1649"/>
                    <a:pt x="2223" y="1265"/>
                    <a:pt x="134" y="11"/>
                  </a:cubicBezTo>
                  <a:cubicBezTo>
                    <a:pt x="113" y="4"/>
                    <a:pt x="95" y="0"/>
                    <a:pt x="79"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3546868" y="2374734"/>
              <a:ext cx="478792" cy="127422"/>
            </a:xfrm>
            <a:custGeom>
              <a:rect b="b" l="l" r="r" t="t"/>
              <a:pathLst>
                <a:path extrusionOk="0" h="2953" w="11096">
                  <a:moveTo>
                    <a:pt x="80" y="1"/>
                  </a:moveTo>
                  <a:cubicBezTo>
                    <a:pt x="57" y="1"/>
                    <a:pt x="37" y="9"/>
                    <a:pt x="18" y="29"/>
                  </a:cubicBezTo>
                  <a:cubicBezTo>
                    <a:pt x="1" y="79"/>
                    <a:pt x="1" y="112"/>
                    <a:pt x="51" y="129"/>
                  </a:cubicBezTo>
                  <a:cubicBezTo>
                    <a:pt x="556" y="407"/>
                    <a:pt x="1778" y="455"/>
                    <a:pt x="3218" y="455"/>
                  </a:cubicBezTo>
                  <a:cubicBezTo>
                    <a:pt x="3682" y="455"/>
                    <a:pt x="4169" y="450"/>
                    <a:pt x="4663" y="446"/>
                  </a:cubicBezTo>
                  <a:cubicBezTo>
                    <a:pt x="5100" y="443"/>
                    <a:pt x="5539" y="439"/>
                    <a:pt x="5967" y="439"/>
                  </a:cubicBezTo>
                  <a:cubicBezTo>
                    <a:pt x="7404" y="439"/>
                    <a:pt x="8706" y="482"/>
                    <a:pt x="9324" y="714"/>
                  </a:cubicBezTo>
                  <a:cubicBezTo>
                    <a:pt x="10928" y="1332"/>
                    <a:pt x="10828" y="2802"/>
                    <a:pt x="10828" y="2869"/>
                  </a:cubicBezTo>
                  <a:cubicBezTo>
                    <a:pt x="10811" y="2919"/>
                    <a:pt x="10845" y="2953"/>
                    <a:pt x="10895" y="2953"/>
                  </a:cubicBezTo>
                  <a:cubicBezTo>
                    <a:pt x="10928" y="2953"/>
                    <a:pt x="10978" y="2936"/>
                    <a:pt x="10995" y="2869"/>
                  </a:cubicBezTo>
                  <a:cubicBezTo>
                    <a:pt x="10995" y="2852"/>
                    <a:pt x="11095" y="1215"/>
                    <a:pt x="9408" y="580"/>
                  </a:cubicBezTo>
                  <a:cubicBezTo>
                    <a:pt x="8759" y="334"/>
                    <a:pt x="7416" y="288"/>
                    <a:pt x="5956" y="288"/>
                  </a:cubicBezTo>
                  <a:cubicBezTo>
                    <a:pt x="5535" y="288"/>
                    <a:pt x="5105" y="292"/>
                    <a:pt x="4679" y="296"/>
                  </a:cubicBezTo>
                  <a:cubicBezTo>
                    <a:pt x="4160" y="305"/>
                    <a:pt x="3635" y="313"/>
                    <a:pt x="3133" y="313"/>
                  </a:cubicBezTo>
                  <a:cubicBezTo>
                    <a:pt x="1776" y="313"/>
                    <a:pt x="586" y="256"/>
                    <a:pt x="135" y="12"/>
                  </a:cubicBezTo>
                  <a:cubicBezTo>
                    <a:pt x="114" y="5"/>
                    <a:pt x="96" y="1"/>
                    <a:pt x="80"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3320503" y="2327355"/>
              <a:ext cx="129795" cy="145976"/>
            </a:xfrm>
            <a:custGeom>
              <a:rect b="b" l="l" r="r" t="t"/>
              <a:pathLst>
                <a:path extrusionOk="0" h="3383" w="3008">
                  <a:moveTo>
                    <a:pt x="104" y="1"/>
                  </a:moveTo>
                  <a:cubicBezTo>
                    <a:pt x="93" y="1"/>
                    <a:pt x="81" y="3"/>
                    <a:pt x="67" y="7"/>
                  </a:cubicBezTo>
                  <a:cubicBezTo>
                    <a:pt x="34" y="24"/>
                    <a:pt x="0" y="74"/>
                    <a:pt x="34" y="107"/>
                  </a:cubicBezTo>
                  <a:cubicBezTo>
                    <a:pt x="34" y="124"/>
                    <a:pt x="786" y="1828"/>
                    <a:pt x="2874" y="3366"/>
                  </a:cubicBezTo>
                  <a:cubicBezTo>
                    <a:pt x="2891" y="3382"/>
                    <a:pt x="2891" y="3382"/>
                    <a:pt x="2908" y="3382"/>
                  </a:cubicBezTo>
                  <a:cubicBezTo>
                    <a:pt x="2941" y="3382"/>
                    <a:pt x="2958" y="3366"/>
                    <a:pt x="2991" y="3349"/>
                  </a:cubicBezTo>
                  <a:cubicBezTo>
                    <a:pt x="3008" y="3299"/>
                    <a:pt x="3008" y="3265"/>
                    <a:pt x="2975" y="3249"/>
                  </a:cubicBezTo>
                  <a:cubicBezTo>
                    <a:pt x="936" y="1711"/>
                    <a:pt x="184" y="74"/>
                    <a:pt x="184" y="41"/>
                  </a:cubicBezTo>
                  <a:cubicBezTo>
                    <a:pt x="160" y="16"/>
                    <a:pt x="135" y="1"/>
                    <a:pt x="104"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3546868" y="2193892"/>
              <a:ext cx="383604" cy="123711"/>
            </a:xfrm>
            <a:custGeom>
              <a:rect b="b" l="l" r="r" t="t"/>
              <a:pathLst>
                <a:path extrusionOk="0" h="2867" w="8890">
                  <a:moveTo>
                    <a:pt x="1783" y="0"/>
                  </a:moveTo>
                  <a:cubicBezTo>
                    <a:pt x="1238" y="0"/>
                    <a:pt x="667" y="31"/>
                    <a:pt x="68" y="93"/>
                  </a:cubicBezTo>
                  <a:cubicBezTo>
                    <a:pt x="34" y="93"/>
                    <a:pt x="1" y="126"/>
                    <a:pt x="1" y="176"/>
                  </a:cubicBezTo>
                  <a:cubicBezTo>
                    <a:pt x="1" y="210"/>
                    <a:pt x="51" y="243"/>
                    <a:pt x="84" y="243"/>
                  </a:cubicBezTo>
                  <a:cubicBezTo>
                    <a:pt x="680" y="182"/>
                    <a:pt x="1246" y="150"/>
                    <a:pt x="1788" y="150"/>
                  </a:cubicBezTo>
                  <a:cubicBezTo>
                    <a:pt x="4633" y="150"/>
                    <a:pt x="6780" y="1011"/>
                    <a:pt x="8773" y="2850"/>
                  </a:cubicBezTo>
                  <a:cubicBezTo>
                    <a:pt x="8773" y="2866"/>
                    <a:pt x="8806" y="2866"/>
                    <a:pt x="8823" y="2866"/>
                  </a:cubicBezTo>
                  <a:cubicBezTo>
                    <a:pt x="8840" y="2866"/>
                    <a:pt x="8856" y="2866"/>
                    <a:pt x="8856" y="2850"/>
                  </a:cubicBezTo>
                  <a:cubicBezTo>
                    <a:pt x="8890" y="2799"/>
                    <a:pt x="8890" y="2766"/>
                    <a:pt x="8856" y="2733"/>
                  </a:cubicBezTo>
                  <a:cubicBezTo>
                    <a:pt x="6834" y="865"/>
                    <a:pt x="4658" y="0"/>
                    <a:pt x="1783"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3947041" y="2460300"/>
              <a:ext cx="118274" cy="290615"/>
            </a:xfrm>
            <a:custGeom>
              <a:rect b="b" l="l" r="r" t="t"/>
              <a:pathLst>
                <a:path extrusionOk="0" h="6735" w="2741">
                  <a:moveTo>
                    <a:pt x="2406" y="1"/>
                  </a:moveTo>
                  <a:lnTo>
                    <a:pt x="2406" y="1"/>
                  </a:lnTo>
                  <a:cubicBezTo>
                    <a:pt x="2273" y="2590"/>
                    <a:pt x="1571" y="5147"/>
                    <a:pt x="1571" y="5147"/>
                  </a:cubicBezTo>
                  <a:cubicBezTo>
                    <a:pt x="1170" y="4896"/>
                    <a:pt x="0" y="4395"/>
                    <a:pt x="0" y="4395"/>
                  </a:cubicBezTo>
                  <a:lnTo>
                    <a:pt x="0" y="4395"/>
                  </a:lnTo>
                  <a:cubicBezTo>
                    <a:pt x="1337" y="5531"/>
                    <a:pt x="1621" y="6734"/>
                    <a:pt x="1621" y="6734"/>
                  </a:cubicBezTo>
                  <a:cubicBezTo>
                    <a:pt x="1621" y="6734"/>
                    <a:pt x="2740" y="3426"/>
                    <a:pt x="240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38"/>
          <p:cNvGrpSpPr/>
          <p:nvPr/>
        </p:nvGrpSpPr>
        <p:grpSpPr>
          <a:xfrm>
            <a:off x="6241657" y="1946988"/>
            <a:ext cx="1527078" cy="4923674"/>
            <a:chOff x="6241657" y="1946988"/>
            <a:chExt cx="1527078" cy="4923674"/>
          </a:xfrm>
        </p:grpSpPr>
        <p:sp>
          <p:nvSpPr>
            <p:cNvPr id="347" name="Google Shape;347;p38"/>
            <p:cNvSpPr/>
            <p:nvPr/>
          </p:nvSpPr>
          <p:spPr>
            <a:xfrm>
              <a:off x="6241657" y="3422804"/>
              <a:ext cx="457131" cy="1617521"/>
            </a:xfrm>
            <a:custGeom>
              <a:rect b="b" l="l" r="r" t="t"/>
              <a:pathLst>
                <a:path extrusionOk="0" h="37486" w="10594">
                  <a:moveTo>
                    <a:pt x="10076" y="0"/>
                  </a:moveTo>
                  <a:cubicBezTo>
                    <a:pt x="8572" y="418"/>
                    <a:pt x="5815" y="1538"/>
                    <a:pt x="4512" y="6650"/>
                  </a:cubicBezTo>
                  <a:cubicBezTo>
                    <a:pt x="4278" y="7536"/>
                    <a:pt x="3659" y="10894"/>
                    <a:pt x="2841" y="15239"/>
                  </a:cubicBezTo>
                  <a:cubicBezTo>
                    <a:pt x="1304" y="18396"/>
                    <a:pt x="1437" y="22523"/>
                    <a:pt x="401" y="27285"/>
                  </a:cubicBezTo>
                  <a:cubicBezTo>
                    <a:pt x="184" y="29040"/>
                    <a:pt x="34" y="30694"/>
                    <a:pt x="34" y="31964"/>
                  </a:cubicBezTo>
                  <a:cubicBezTo>
                    <a:pt x="0" y="32281"/>
                    <a:pt x="67" y="32666"/>
                    <a:pt x="218" y="33000"/>
                  </a:cubicBezTo>
                  <a:cubicBezTo>
                    <a:pt x="502" y="33635"/>
                    <a:pt x="752" y="34286"/>
                    <a:pt x="903" y="34687"/>
                  </a:cubicBezTo>
                  <a:cubicBezTo>
                    <a:pt x="1003" y="34938"/>
                    <a:pt x="1136" y="35172"/>
                    <a:pt x="1304" y="35372"/>
                  </a:cubicBezTo>
                  <a:cubicBezTo>
                    <a:pt x="2283" y="36633"/>
                    <a:pt x="2774" y="37486"/>
                    <a:pt x="3212" y="37486"/>
                  </a:cubicBezTo>
                  <a:cubicBezTo>
                    <a:pt x="3267" y="37486"/>
                    <a:pt x="3321" y="37472"/>
                    <a:pt x="3375" y="37444"/>
                  </a:cubicBezTo>
                  <a:cubicBezTo>
                    <a:pt x="3994" y="37127"/>
                    <a:pt x="3710" y="35556"/>
                    <a:pt x="2540" y="34019"/>
                  </a:cubicBezTo>
                  <a:cubicBezTo>
                    <a:pt x="2540" y="34019"/>
                    <a:pt x="2456" y="32716"/>
                    <a:pt x="2540" y="31964"/>
                  </a:cubicBezTo>
                  <a:cubicBezTo>
                    <a:pt x="2640" y="31546"/>
                    <a:pt x="2958" y="30995"/>
                    <a:pt x="3242" y="30995"/>
                  </a:cubicBezTo>
                  <a:cubicBezTo>
                    <a:pt x="3676" y="30995"/>
                    <a:pt x="4077" y="31713"/>
                    <a:pt x="4361" y="32348"/>
                  </a:cubicBezTo>
                  <a:cubicBezTo>
                    <a:pt x="4797" y="33302"/>
                    <a:pt x="5401" y="33834"/>
                    <a:pt x="5926" y="33834"/>
                  </a:cubicBezTo>
                  <a:cubicBezTo>
                    <a:pt x="6044" y="33834"/>
                    <a:pt x="6158" y="33807"/>
                    <a:pt x="6266" y="33752"/>
                  </a:cubicBezTo>
                  <a:cubicBezTo>
                    <a:pt x="6784" y="33451"/>
                    <a:pt x="6116" y="32198"/>
                    <a:pt x="5748" y="30777"/>
                  </a:cubicBezTo>
                  <a:cubicBezTo>
                    <a:pt x="5380" y="29357"/>
                    <a:pt x="5464" y="29006"/>
                    <a:pt x="4746" y="27904"/>
                  </a:cubicBezTo>
                  <a:cubicBezTo>
                    <a:pt x="4746" y="27904"/>
                    <a:pt x="7168" y="22173"/>
                    <a:pt x="7753" y="16508"/>
                  </a:cubicBezTo>
                  <a:cubicBezTo>
                    <a:pt x="8739" y="12950"/>
                    <a:pt x="9775" y="9290"/>
                    <a:pt x="10594" y="6650"/>
                  </a:cubicBezTo>
                  <a:lnTo>
                    <a:pt x="10594"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6250287" y="4805632"/>
              <a:ext cx="214197" cy="222654"/>
            </a:xfrm>
            <a:custGeom>
              <a:rect b="b" l="l" r="r" t="t"/>
              <a:pathLst>
                <a:path extrusionOk="0" h="5160" w="4964">
                  <a:moveTo>
                    <a:pt x="2039" y="0"/>
                  </a:moveTo>
                  <a:lnTo>
                    <a:pt x="1" y="468"/>
                  </a:lnTo>
                  <a:cubicBezTo>
                    <a:pt x="452" y="1337"/>
                    <a:pt x="1104" y="2373"/>
                    <a:pt x="1438" y="2891"/>
                  </a:cubicBezTo>
                  <a:cubicBezTo>
                    <a:pt x="1588" y="3125"/>
                    <a:pt x="1772" y="3325"/>
                    <a:pt x="1972" y="3509"/>
                  </a:cubicBezTo>
                  <a:cubicBezTo>
                    <a:pt x="3134" y="4475"/>
                    <a:pt x="3792" y="5160"/>
                    <a:pt x="4211" y="5160"/>
                  </a:cubicBezTo>
                  <a:cubicBezTo>
                    <a:pt x="4292" y="5160"/>
                    <a:pt x="4364" y="5134"/>
                    <a:pt x="4429" y="5080"/>
                  </a:cubicBezTo>
                  <a:cubicBezTo>
                    <a:pt x="4963" y="4645"/>
                    <a:pt x="4345" y="3175"/>
                    <a:pt x="2858" y="1922"/>
                  </a:cubicBezTo>
                  <a:cubicBezTo>
                    <a:pt x="2858" y="1922"/>
                    <a:pt x="2307" y="869"/>
                    <a:pt x="2039"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6250287" y="4805632"/>
              <a:ext cx="214197" cy="222654"/>
            </a:xfrm>
            <a:custGeom>
              <a:rect b="b" l="l" r="r" t="t"/>
              <a:pathLst>
                <a:path extrusionOk="0" h="5160" w="4964">
                  <a:moveTo>
                    <a:pt x="2039" y="0"/>
                  </a:moveTo>
                  <a:lnTo>
                    <a:pt x="1" y="468"/>
                  </a:lnTo>
                  <a:cubicBezTo>
                    <a:pt x="452" y="1337"/>
                    <a:pt x="1104" y="2373"/>
                    <a:pt x="1438" y="2891"/>
                  </a:cubicBezTo>
                  <a:cubicBezTo>
                    <a:pt x="1588" y="3125"/>
                    <a:pt x="1772" y="3325"/>
                    <a:pt x="1972" y="3509"/>
                  </a:cubicBezTo>
                  <a:cubicBezTo>
                    <a:pt x="3134" y="4475"/>
                    <a:pt x="3792" y="5160"/>
                    <a:pt x="4211" y="5160"/>
                  </a:cubicBezTo>
                  <a:cubicBezTo>
                    <a:pt x="4292" y="5160"/>
                    <a:pt x="4364" y="5134"/>
                    <a:pt x="4429" y="5080"/>
                  </a:cubicBezTo>
                  <a:cubicBezTo>
                    <a:pt x="4963" y="4645"/>
                    <a:pt x="4345" y="3175"/>
                    <a:pt x="2858" y="1922"/>
                  </a:cubicBezTo>
                  <a:cubicBezTo>
                    <a:pt x="2858" y="1922"/>
                    <a:pt x="2307" y="869"/>
                    <a:pt x="2039"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8"/>
            <p:cNvSpPr/>
            <p:nvPr/>
          </p:nvSpPr>
          <p:spPr>
            <a:xfrm>
              <a:off x="6483168" y="4465308"/>
              <a:ext cx="517714" cy="2405354"/>
            </a:xfrm>
            <a:custGeom>
              <a:rect b="b" l="l" r="r" t="t"/>
              <a:pathLst>
                <a:path extrusionOk="0" h="55744" w="11998">
                  <a:moveTo>
                    <a:pt x="1304" y="1"/>
                  </a:moveTo>
                  <a:cubicBezTo>
                    <a:pt x="1" y="11480"/>
                    <a:pt x="3058" y="20519"/>
                    <a:pt x="3058" y="25465"/>
                  </a:cubicBezTo>
                  <a:cubicBezTo>
                    <a:pt x="2139" y="33268"/>
                    <a:pt x="5999" y="41605"/>
                    <a:pt x="6333" y="49609"/>
                  </a:cubicBezTo>
                  <a:cubicBezTo>
                    <a:pt x="5849" y="51146"/>
                    <a:pt x="2206" y="53134"/>
                    <a:pt x="1922" y="53451"/>
                  </a:cubicBezTo>
                  <a:cubicBezTo>
                    <a:pt x="1822" y="53552"/>
                    <a:pt x="1755" y="53719"/>
                    <a:pt x="1722" y="53869"/>
                  </a:cubicBezTo>
                  <a:cubicBezTo>
                    <a:pt x="1638" y="54220"/>
                    <a:pt x="1805" y="54588"/>
                    <a:pt x="2106" y="54788"/>
                  </a:cubicBezTo>
                  <a:cubicBezTo>
                    <a:pt x="3276" y="55473"/>
                    <a:pt x="5164" y="55674"/>
                    <a:pt x="6016" y="55741"/>
                  </a:cubicBezTo>
                  <a:cubicBezTo>
                    <a:pt x="6052" y="55743"/>
                    <a:pt x="6088" y="55744"/>
                    <a:pt x="6125" y="55744"/>
                  </a:cubicBezTo>
                  <a:cubicBezTo>
                    <a:pt x="6385" y="55744"/>
                    <a:pt x="6635" y="55689"/>
                    <a:pt x="6885" y="55557"/>
                  </a:cubicBezTo>
                  <a:cubicBezTo>
                    <a:pt x="7770" y="55072"/>
                    <a:pt x="9023" y="54253"/>
                    <a:pt x="10226" y="53468"/>
                  </a:cubicBezTo>
                  <a:cubicBezTo>
                    <a:pt x="10694" y="53151"/>
                    <a:pt x="10978" y="52616"/>
                    <a:pt x="10945" y="52048"/>
                  </a:cubicBezTo>
                  <a:cubicBezTo>
                    <a:pt x="10895" y="50828"/>
                    <a:pt x="10577" y="49609"/>
                    <a:pt x="10577" y="49609"/>
                  </a:cubicBezTo>
                  <a:cubicBezTo>
                    <a:pt x="10577" y="49609"/>
                    <a:pt x="11997" y="33251"/>
                    <a:pt x="10694" y="25465"/>
                  </a:cubicBezTo>
                  <a:cubicBezTo>
                    <a:pt x="10911" y="19717"/>
                    <a:pt x="10477" y="4696"/>
                    <a:pt x="10477" y="4696"/>
                  </a:cubicBezTo>
                  <a:lnTo>
                    <a:pt x="10477" y="1"/>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8"/>
            <p:cNvSpPr/>
            <p:nvPr/>
          </p:nvSpPr>
          <p:spPr>
            <a:xfrm>
              <a:off x="6986426" y="4466042"/>
              <a:ext cx="477325" cy="2404620"/>
            </a:xfrm>
            <a:custGeom>
              <a:rect b="b" l="l" r="r" t="t"/>
              <a:pathLst>
                <a:path extrusionOk="0" h="55727" w="11062">
                  <a:moveTo>
                    <a:pt x="418" y="1"/>
                  </a:moveTo>
                  <a:lnTo>
                    <a:pt x="418" y="4679"/>
                  </a:lnTo>
                  <a:cubicBezTo>
                    <a:pt x="435" y="4679"/>
                    <a:pt x="1170" y="16759"/>
                    <a:pt x="3492" y="25448"/>
                  </a:cubicBezTo>
                  <a:cubicBezTo>
                    <a:pt x="0" y="33234"/>
                    <a:pt x="1705" y="49592"/>
                    <a:pt x="1705" y="49592"/>
                  </a:cubicBezTo>
                  <a:cubicBezTo>
                    <a:pt x="1705" y="49592"/>
                    <a:pt x="1404" y="50811"/>
                    <a:pt x="1337" y="52031"/>
                  </a:cubicBezTo>
                  <a:cubicBezTo>
                    <a:pt x="1320" y="52599"/>
                    <a:pt x="1588" y="53134"/>
                    <a:pt x="2072" y="53451"/>
                  </a:cubicBezTo>
                  <a:cubicBezTo>
                    <a:pt x="3258" y="54236"/>
                    <a:pt x="4512" y="55055"/>
                    <a:pt x="5414" y="55540"/>
                  </a:cubicBezTo>
                  <a:cubicBezTo>
                    <a:pt x="5649" y="55672"/>
                    <a:pt x="5897" y="55727"/>
                    <a:pt x="6157" y="55727"/>
                  </a:cubicBezTo>
                  <a:cubicBezTo>
                    <a:pt x="6193" y="55727"/>
                    <a:pt x="6229" y="55726"/>
                    <a:pt x="6266" y="55724"/>
                  </a:cubicBezTo>
                  <a:cubicBezTo>
                    <a:pt x="7118" y="55657"/>
                    <a:pt x="9006" y="55456"/>
                    <a:pt x="10176" y="54771"/>
                  </a:cubicBezTo>
                  <a:cubicBezTo>
                    <a:pt x="10477" y="54571"/>
                    <a:pt x="10644" y="54203"/>
                    <a:pt x="10560" y="53852"/>
                  </a:cubicBezTo>
                  <a:cubicBezTo>
                    <a:pt x="10527" y="53702"/>
                    <a:pt x="10460" y="53535"/>
                    <a:pt x="10360" y="53434"/>
                  </a:cubicBezTo>
                  <a:cubicBezTo>
                    <a:pt x="10042" y="53117"/>
                    <a:pt x="6383" y="51145"/>
                    <a:pt x="5882" y="49592"/>
                  </a:cubicBezTo>
                  <a:cubicBezTo>
                    <a:pt x="7118" y="41271"/>
                    <a:pt x="9390" y="34253"/>
                    <a:pt x="10811" y="26801"/>
                  </a:cubicBezTo>
                  <a:cubicBezTo>
                    <a:pt x="10978" y="25916"/>
                    <a:pt x="11061" y="25047"/>
                    <a:pt x="11061" y="24161"/>
                  </a:cubicBezTo>
                  <a:cubicBezTo>
                    <a:pt x="11045" y="17277"/>
                    <a:pt x="10794" y="10978"/>
                    <a:pt x="9558"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8"/>
            <p:cNvSpPr/>
            <p:nvPr/>
          </p:nvSpPr>
          <p:spPr>
            <a:xfrm>
              <a:off x="6486059" y="4744359"/>
              <a:ext cx="47638" cy="137994"/>
            </a:xfrm>
            <a:custGeom>
              <a:rect b="b" l="l" r="r" t="t"/>
              <a:pathLst>
                <a:path extrusionOk="0" h="3198" w="1104">
                  <a:moveTo>
                    <a:pt x="51" y="0"/>
                  </a:moveTo>
                  <a:cubicBezTo>
                    <a:pt x="17" y="1086"/>
                    <a:pt x="0" y="2139"/>
                    <a:pt x="17" y="3158"/>
                  </a:cubicBezTo>
                  <a:cubicBezTo>
                    <a:pt x="101" y="3184"/>
                    <a:pt x="180" y="3197"/>
                    <a:pt x="255" y="3197"/>
                  </a:cubicBezTo>
                  <a:cubicBezTo>
                    <a:pt x="376" y="3197"/>
                    <a:pt x="489" y="3163"/>
                    <a:pt x="602" y="3091"/>
                  </a:cubicBezTo>
                  <a:cubicBezTo>
                    <a:pt x="1103" y="2807"/>
                    <a:pt x="435" y="1554"/>
                    <a:pt x="67" y="134"/>
                  </a:cubicBezTo>
                  <a:cubicBezTo>
                    <a:pt x="51" y="84"/>
                    <a:pt x="51" y="50"/>
                    <a:pt x="51"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7211367" y="3421337"/>
              <a:ext cx="557369" cy="1334975"/>
            </a:xfrm>
            <a:custGeom>
              <a:rect b="b" l="l" r="r" t="t"/>
              <a:pathLst>
                <a:path extrusionOk="0" h="30938" w="12917">
                  <a:moveTo>
                    <a:pt x="736" y="1"/>
                  </a:moveTo>
                  <a:lnTo>
                    <a:pt x="736" y="6935"/>
                  </a:lnTo>
                  <a:cubicBezTo>
                    <a:pt x="736" y="6935"/>
                    <a:pt x="3810" y="10862"/>
                    <a:pt x="6734" y="14420"/>
                  </a:cubicBezTo>
                  <a:cubicBezTo>
                    <a:pt x="4996" y="16509"/>
                    <a:pt x="4244" y="20502"/>
                    <a:pt x="2707" y="22892"/>
                  </a:cubicBezTo>
                  <a:cubicBezTo>
                    <a:pt x="1922" y="24028"/>
                    <a:pt x="886" y="25749"/>
                    <a:pt x="301" y="26718"/>
                  </a:cubicBezTo>
                  <a:cubicBezTo>
                    <a:pt x="0" y="27169"/>
                    <a:pt x="34" y="27754"/>
                    <a:pt x="334" y="28205"/>
                  </a:cubicBezTo>
                  <a:cubicBezTo>
                    <a:pt x="1370" y="29642"/>
                    <a:pt x="2974" y="30511"/>
                    <a:pt x="3660" y="30845"/>
                  </a:cubicBezTo>
                  <a:cubicBezTo>
                    <a:pt x="3786" y="30908"/>
                    <a:pt x="3913" y="30937"/>
                    <a:pt x="4037" y="30937"/>
                  </a:cubicBezTo>
                  <a:cubicBezTo>
                    <a:pt x="4142" y="30937"/>
                    <a:pt x="4245" y="30917"/>
                    <a:pt x="4345" y="30878"/>
                  </a:cubicBezTo>
                  <a:cubicBezTo>
                    <a:pt x="4595" y="30761"/>
                    <a:pt x="4812" y="30644"/>
                    <a:pt x="4979" y="30544"/>
                  </a:cubicBezTo>
                  <a:cubicBezTo>
                    <a:pt x="5213" y="30410"/>
                    <a:pt x="5380" y="30160"/>
                    <a:pt x="5380" y="29893"/>
                  </a:cubicBezTo>
                  <a:cubicBezTo>
                    <a:pt x="5397" y="29291"/>
                    <a:pt x="5213" y="29007"/>
                    <a:pt x="5213" y="29007"/>
                  </a:cubicBezTo>
                  <a:cubicBezTo>
                    <a:pt x="5213" y="29007"/>
                    <a:pt x="5564" y="28706"/>
                    <a:pt x="6333" y="27370"/>
                  </a:cubicBezTo>
                  <a:cubicBezTo>
                    <a:pt x="7185" y="25882"/>
                    <a:pt x="6600" y="24329"/>
                    <a:pt x="6600" y="24329"/>
                  </a:cubicBezTo>
                  <a:cubicBezTo>
                    <a:pt x="8421" y="21622"/>
                    <a:pt x="11847" y="18848"/>
                    <a:pt x="12716" y="14755"/>
                  </a:cubicBezTo>
                  <a:cubicBezTo>
                    <a:pt x="12916" y="13886"/>
                    <a:pt x="12816" y="13017"/>
                    <a:pt x="12448" y="12248"/>
                  </a:cubicBezTo>
                  <a:cubicBezTo>
                    <a:pt x="11262" y="9659"/>
                    <a:pt x="9591" y="8623"/>
                    <a:pt x="8020" y="6668"/>
                  </a:cubicBezTo>
                  <a:cubicBezTo>
                    <a:pt x="5765" y="3827"/>
                    <a:pt x="4863" y="820"/>
                    <a:pt x="1253"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7242349" y="3420647"/>
              <a:ext cx="68565" cy="386495"/>
            </a:xfrm>
            <a:custGeom>
              <a:rect b="b" l="l" r="r" t="t"/>
              <a:pathLst>
                <a:path extrusionOk="0" h="8957" w="1589">
                  <a:moveTo>
                    <a:pt x="1" y="0"/>
                  </a:moveTo>
                  <a:lnTo>
                    <a:pt x="1" y="6934"/>
                  </a:lnTo>
                  <a:cubicBezTo>
                    <a:pt x="1" y="6934"/>
                    <a:pt x="619" y="7753"/>
                    <a:pt x="1588" y="8956"/>
                  </a:cubicBezTo>
                  <a:lnTo>
                    <a:pt x="1588" y="8923"/>
                  </a:lnTo>
                  <a:cubicBezTo>
                    <a:pt x="1421" y="5280"/>
                    <a:pt x="519" y="2740"/>
                    <a:pt x="519" y="2740"/>
                  </a:cubicBezTo>
                  <a:lnTo>
                    <a:pt x="1" y="0"/>
                  </a:ln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8"/>
            <p:cNvSpPr/>
            <p:nvPr/>
          </p:nvSpPr>
          <p:spPr>
            <a:xfrm>
              <a:off x="6337536" y="2649039"/>
              <a:ext cx="188954" cy="222783"/>
            </a:xfrm>
            <a:custGeom>
              <a:rect b="b" l="l" r="r" t="t"/>
              <a:pathLst>
                <a:path extrusionOk="0" h="5163" w="4379">
                  <a:moveTo>
                    <a:pt x="2240" y="1"/>
                  </a:moveTo>
                  <a:cubicBezTo>
                    <a:pt x="2044" y="1"/>
                    <a:pt x="1832" y="27"/>
                    <a:pt x="1605" y="88"/>
                  </a:cubicBezTo>
                  <a:cubicBezTo>
                    <a:pt x="268" y="439"/>
                    <a:pt x="1" y="2176"/>
                    <a:pt x="518" y="3312"/>
                  </a:cubicBezTo>
                  <a:cubicBezTo>
                    <a:pt x="1128" y="4594"/>
                    <a:pt x="2213" y="5163"/>
                    <a:pt x="3114" y="5163"/>
                  </a:cubicBezTo>
                  <a:cubicBezTo>
                    <a:pt x="3645" y="5163"/>
                    <a:pt x="4112" y="4965"/>
                    <a:pt x="4378" y="4599"/>
                  </a:cubicBezTo>
                  <a:lnTo>
                    <a:pt x="4378" y="1658"/>
                  </a:lnTo>
                  <a:cubicBezTo>
                    <a:pt x="4378" y="1658"/>
                    <a:pt x="3786" y="1"/>
                    <a:pt x="2240"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8"/>
            <p:cNvSpPr/>
            <p:nvPr/>
          </p:nvSpPr>
          <p:spPr>
            <a:xfrm>
              <a:off x="6387720" y="2682782"/>
              <a:ext cx="119094" cy="133247"/>
            </a:xfrm>
            <a:custGeom>
              <a:rect b="b" l="l" r="r" t="t"/>
              <a:pathLst>
                <a:path extrusionOk="0" h="3088" w="2760">
                  <a:moveTo>
                    <a:pt x="970" y="1"/>
                  </a:moveTo>
                  <a:cubicBezTo>
                    <a:pt x="600" y="1"/>
                    <a:pt x="237" y="150"/>
                    <a:pt x="24" y="475"/>
                  </a:cubicBezTo>
                  <a:cubicBezTo>
                    <a:pt x="0" y="522"/>
                    <a:pt x="34" y="577"/>
                    <a:pt x="68" y="577"/>
                  </a:cubicBezTo>
                  <a:cubicBezTo>
                    <a:pt x="83" y="577"/>
                    <a:pt x="97" y="567"/>
                    <a:pt x="107" y="542"/>
                  </a:cubicBezTo>
                  <a:cubicBezTo>
                    <a:pt x="327" y="317"/>
                    <a:pt x="585" y="222"/>
                    <a:pt x="847" y="222"/>
                  </a:cubicBezTo>
                  <a:cubicBezTo>
                    <a:pt x="1381" y="222"/>
                    <a:pt x="1932" y="617"/>
                    <a:pt x="2213" y="1110"/>
                  </a:cubicBezTo>
                  <a:cubicBezTo>
                    <a:pt x="2335" y="1270"/>
                    <a:pt x="2440" y="1475"/>
                    <a:pt x="2527" y="1678"/>
                  </a:cubicBezTo>
                  <a:lnTo>
                    <a:pt x="2527" y="1678"/>
                  </a:lnTo>
                  <a:cubicBezTo>
                    <a:pt x="2251" y="1470"/>
                    <a:pt x="1922" y="1289"/>
                    <a:pt x="1555" y="1289"/>
                  </a:cubicBezTo>
                  <a:cubicBezTo>
                    <a:pt x="1518" y="1289"/>
                    <a:pt x="1481" y="1290"/>
                    <a:pt x="1444" y="1294"/>
                  </a:cubicBezTo>
                  <a:cubicBezTo>
                    <a:pt x="375" y="1461"/>
                    <a:pt x="458" y="2831"/>
                    <a:pt x="1444" y="3082"/>
                  </a:cubicBezTo>
                  <a:cubicBezTo>
                    <a:pt x="1452" y="3086"/>
                    <a:pt x="1460" y="3088"/>
                    <a:pt x="1467" y="3088"/>
                  </a:cubicBezTo>
                  <a:cubicBezTo>
                    <a:pt x="1518" y="3088"/>
                    <a:pt x="1538" y="2994"/>
                    <a:pt x="1494" y="2965"/>
                  </a:cubicBezTo>
                  <a:cubicBezTo>
                    <a:pt x="1010" y="2731"/>
                    <a:pt x="742" y="2113"/>
                    <a:pt x="1160" y="1712"/>
                  </a:cubicBezTo>
                  <a:cubicBezTo>
                    <a:pt x="1290" y="1592"/>
                    <a:pt x="1442" y="1545"/>
                    <a:pt x="1601" y="1545"/>
                  </a:cubicBezTo>
                  <a:cubicBezTo>
                    <a:pt x="1952" y="1545"/>
                    <a:pt x="2343" y="1773"/>
                    <a:pt x="2630" y="1946"/>
                  </a:cubicBezTo>
                  <a:cubicBezTo>
                    <a:pt x="2645" y="1960"/>
                    <a:pt x="2661" y="1966"/>
                    <a:pt x="2678" y="1966"/>
                  </a:cubicBezTo>
                  <a:cubicBezTo>
                    <a:pt x="2720" y="1966"/>
                    <a:pt x="2759" y="1927"/>
                    <a:pt x="2747" y="1879"/>
                  </a:cubicBezTo>
                  <a:cubicBezTo>
                    <a:pt x="2614" y="1277"/>
                    <a:pt x="2330" y="642"/>
                    <a:pt x="1795" y="275"/>
                  </a:cubicBezTo>
                  <a:cubicBezTo>
                    <a:pt x="1565" y="97"/>
                    <a:pt x="1265" y="1"/>
                    <a:pt x="97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8"/>
            <p:cNvSpPr/>
            <p:nvPr/>
          </p:nvSpPr>
          <p:spPr>
            <a:xfrm>
              <a:off x="6540126" y="3166148"/>
              <a:ext cx="860152" cy="1501836"/>
            </a:xfrm>
            <a:custGeom>
              <a:rect b="b" l="l" r="r" t="t"/>
              <a:pathLst>
                <a:path extrusionOk="0" h="34805" w="19934">
                  <a:moveTo>
                    <a:pt x="7519" y="0"/>
                  </a:moveTo>
                  <a:lnTo>
                    <a:pt x="7252" y="4378"/>
                  </a:lnTo>
                  <a:cubicBezTo>
                    <a:pt x="5899" y="4912"/>
                    <a:pt x="4094" y="5664"/>
                    <a:pt x="3142" y="5898"/>
                  </a:cubicBezTo>
                  <a:lnTo>
                    <a:pt x="3142" y="8638"/>
                  </a:lnTo>
                  <a:cubicBezTo>
                    <a:pt x="3142" y="8638"/>
                    <a:pt x="2574" y="11178"/>
                    <a:pt x="2423" y="14821"/>
                  </a:cubicBezTo>
                  <a:cubicBezTo>
                    <a:pt x="1504" y="20652"/>
                    <a:pt x="1" y="28672"/>
                    <a:pt x="1" y="30126"/>
                  </a:cubicBezTo>
                  <a:lnTo>
                    <a:pt x="9157" y="34804"/>
                  </a:lnTo>
                  <a:lnTo>
                    <a:pt x="10778" y="34804"/>
                  </a:lnTo>
                  <a:lnTo>
                    <a:pt x="19934" y="30126"/>
                  </a:lnTo>
                  <a:cubicBezTo>
                    <a:pt x="19934" y="28672"/>
                    <a:pt x="18430" y="20618"/>
                    <a:pt x="17511" y="14821"/>
                  </a:cubicBezTo>
                  <a:cubicBezTo>
                    <a:pt x="17361" y="11161"/>
                    <a:pt x="16793" y="8638"/>
                    <a:pt x="16793" y="8638"/>
                  </a:cubicBezTo>
                  <a:lnTo>
                    <a:pt x="16793" y="5898"/>
                  </a:lnTo>
                  <a:cubicBezTo>
                    <a:pt x="15840" y="5664"/>
                    <a:pt x="14019" y="4912"/>
                    <a:pt x="12682" y="4378"/>
                  </a:cubicBezTo>
                  <a:lnTo>
                    <a:pt x="12415" y="17"/>
                  </a:lnTo>
                  <a:lnTo>
                    <a:pt x="12415" y="0"/>
                  </a:ln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8"/>
            <p:cNvSpPr/>
            <p:nvPr/>
          </p:nvSpPr>
          <p:spPr>
            <a:xfrm>
              <a:off x="6829231" y="3409169"/>
              <a:ext cx="125221" cy="30636"/>
            </a:xfrm>
            <a:custGeom>
              <a:rect b="b" l="l" r="r" t="t"/>
              <a:pathLst>
                <a:path extrusionOk="0" h="710" w="2902">
                  <a:moveTo>
                    <a:pt x="1175" y="1"/>
                  </a:moveTo>
                  <a:cubicBezTo>
                    <a:pt x="773" y="1"/>
                    <a:pt x="380" y="32"/>
                    <a:pt x="84" y="32"/>
                  </a:cubicBezTo>
                  <a:cubicBezTo>
                    <a:pt x="1" y="32"/>
                    <a:pt x="1" y="166"/>
                    <a:pt x="68" y="166"/>
                  </a:cubicBezTo>
                  <a:cubicBezTo>
                    <a:pt x="552" y="199"/>
                    <a:pt x="1037" y="250"/>
                    <a:pt x="1488" y="283"/>
                  </a:cubicBezTo>
                  <a:cubicBezTo>
                    <a:pt x="1972" y="333"/>
                    <a:pt x="2373" y="467"/>
                    <a:pt x="2758" y="701"/>
                  </a:cubicBezTo>
                  <a:cubicBezTo>
                    <a:pt x="2770" y="707"/>
                    <a:pt x="2783" y="710"/>
                    <a:pt x="2795" y="710"/>
                  </a:cubicBezTo>
                  <a:cubicBezTo>
                    <a:pt x="2851" y="710"/>
                    <a:pt x="2902" y="655"/>
                    <a:pt x="2875" y="600"/>
                  </a:cubicBezTo>
                  <a:cubicBezTo>
                    <a:pt x="2579" y="94"/>
                    <a:pt x="1864" y="1"/>
                    <a:pt x="1175" y="1"/>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8"/>
            <p:cNvSpPr/>
            <p:nvPr/>
          </p:nvSpPr>
          <p:spPr>
            <a:xfrm>
              <a:off x="6984571" y="3408435"/>
              <a:ext cx="125178" cy="30939"/>
            </a:xfrm>
            <a:custGeom>
              <a:rect b="b" l="l" r="r" t="t"/>
              <a:pathLst>
                <a:path extrusionOk="0" h="717" w="2901">
                  <a:moveTo>
                    <a:pt x="1837" y="0"/>
                  </a:moveTo>
                  <a:cubicBezTo>
                    <a:pt x="1428" y="0"/>
                    <a:pt x="1023" y="30"/>
                    <a:pt x="628" y="133"/>
                  </a:cubicBezTo>
                  <a:cubicBezTo>
                    <a:pt x="394" y="216"/>
                    <a:pt x="143" y="350"/>
                    <a:pt x="27" y="601"/>
                  </a:cubicBezTo>
                  <a:cubicBezTo>
                    <a:pt x="0" y="653"/>
                    <a:pt x="36" y="716"/>
                    <a:pt x="85" y="716"/>
                  </a:cubicBezTo>
                  <a:cubicBezTo>
                    <a:pt x="98" y="716"/>
                    <a:pt x="113" y="712"/>
                    <a:pt x="127" y="701"/>
                  </a:cubicBezTo>
                  <a:cubicBezTo>
                    <a:pt x="946" y="200"/>
                    <a:pt x="1898" y="283"/>
                    <a:pt x="2817" y="183"/>
                  </a:cubicBezTo>
                  <a:cubicBezTo>
                    <a:pt x="2900" y="183"/>
                    <a:pt x="2900" y="49"/>
                    <a:pt x="2800" y="33"/>
                  </a:cubicBezTo>
                  <a:cubicBezTo>
                    <a:pt x="2478" y="18"/>
                    <a:pt x="2156" y="0"/>
                    <a:pt x="1837" y="0"/>
                  </a:cubicBez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8"/>
            <p:cNvSpPr/>
            <p:nvPr/>
          </p:nvSpPr>
          <p:spPr>
            <a:xfrm>
              <a:off x="6855897" y="3166839"/>
              <a:ext cx="225718" cy="125955"/>
            </a:xfrm>
            <a:custGeom>
              <a:rect b="b" l="l" r="r" t="t"/>
              <a:pathLst>
                <a:path extrusionOk="0" h="2919" w="5231">
                  <a:moveTo>
                    <a:pt x="185" y="1"/>
                  </a:moveTo>
                  <a:lnTo>
                    <a:pt x="1" y="2875"/>
                  </a:lnTo>
                  <a:cubicBezTo>
                    <a:pt x="363" y="2902"/>
                    <a:pt x="765" y="2919"/>
                    <a:pt x="1197" y="2919"/>
                  </a:cubicBezTo>
                  <a:cubicBezTo>
                    <a:pt x="2379" y="2919"/>
                    <a:pt x="3787" y="2790"/>
                    <a:pt x="5231" y="2373"/>
                  </a:cubicBezTo>
                  <a:lnTo>
                    <a:pt x="5097" y="1"/>
                  </a:lnTo>
                  <a:close/>
                </a:path>
              </a:pathLst>
            </a:custGeom>
            <a:solidFill>
              <a:srgbClr val="72727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8"/>
            <p:cNvSpPr/>
            <p:nvPr/>
          </p:nvSpPr>
          <p:spPr>
            <a:xfrm>
              <a:off x="7412532" y="2649039"/>
              <a:ext cx="189644" cy="222783"/>
            </a:xfrm>
            <a:custGeom>
              <a:rect b="b" l="l" r="r" t="t"/>
              <a:pathLst>
                <a:path extrusionOk="0" h="5163" w="4395">
                  <a:moveTo>
                    <a:pt x="2138" y="1"/>
                  </a:moveTo>
                  <a:cubicBezTo>
                    <a:pt x="592" y="1"/>
                    <a:pt x="0" y="1658"/>
                    <a:pt x="0" y="1658"/>
                  </a:cubicBezTo>
                  <a:lnTo>
                    <a:pt x="0" y="4599"/>
                  </a:lnTo>
                  <a:cubicBezTo>
                    <a:pt x="273" y="4965"/>
                    <a:pt x="744" y="5163"/>
                    <a:pt x="1276" y="5163"/>
                  </a:cubicBezTo>
                  <a:cubicBezTo>
                    <a:pt x="2179" y="5163"/>
                    <a:pt x="3261" y="4594"/>
                    <a:pt x="3860" y="3312"/>
                  </a:cubicBezTo>
                  <a:cubicBezTo>
                    <a:pt x="4394" y="2176"/>
                    <a:pt x="4110" y="439"/>
                    <a:pt x="2774" y="88"/>
                  </a:cubicBezTo>
                  <a:cubicBezTo>
                    <a:pt x="2546" y="27"/>
                    <a:pt x="2334" y="1"/>
                    <a:pt x="2138" y="1"/>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8"/>
            <p:cNvSpPr/>
            <p:nvPr/>
          </p:nvSpPr>
          <p:spPr>
            <a:xfrm>
              <a:off x="7431648" y="2683515"/>
              <a:ext cx="120000" cy="133722"/>
            </a:xfrm>
            <a:custGeom>
              <a:rect b="b" l="l" r="r" t="t"/>
              <a:pathLst>
                <a:path extrusionOk="0" h="3099" w="2781">
                  <a:moveTo>
                    <a:pt x="1791" y="1"/>
                  </a:moveTo>
                  <a:cubicBezTo>
                    <a:pt x="1494" y="1"/>
                    <a:pt x="1191" y="96"/>
                    <a:pt x="961" y="275"/>
                  </a:cubicBezTo>
                  <a:cubicBezTo>
                    <a:pt x="443" y="642"/>
                    <a:pt x="142" y="1260"/>
                    <a:pt x="25" y="1879"/>
                  </a:cubicBezTo>
                  <a:cubicBezTo>
                    <a:pt x="0" y="1927"/>
                    <a:pt x="39" y="1958"/>
                    <a:pt x="81" y="1958"/>
                  </a:cubicBezTo>
                  <a:cubicBezTo>
                    <a:pt x="96" y="1958"/>
                    <a:pt x="112" y="1954"/>
                    <a:pt x="125" y="1945"/>
                  </a:cubicBezTo>
                  <a:cubicBezTo>
                    <a:pt x="413" y="1773"/>
                    <a:pt x="812" y="1552"/>
                    <a:pt x="1169" y="1552"/>
                  </a:cubicBezTo>
                  <a:cubicBezTo>
                    <a:pt x="1330" y="1552"/>
                    <a:pt x="1482" y="1597"/>
                    <a:pt x="1612" y="1711"/>
                  </a:cubicBezTo>
                  <a:cubicBezTo>
                    <a:pt x="1796" y="1879"/>
                    <a:pt x="1880" y="2146"/>
                    <a:pt x="1796" y="2380"/>
                  </a:cubicBezTo>
                  <a:cubicBezTo>
                    <a:pt x="1712" y="2614"/>
                    <a:pt x="1529" y="2848"/>
                    <a:pt x="1278" y="2965"/>
                  </a:cubicBezTo>
                  <a:cubicBezTo>
                    <a:pt x="1228" y="2981"/>
                    <a:pt x="1228" y="3031"/>
                    <a:pt x="1228" y="3048"/>
                  </a:cubicBezTo>
                  <a:cubicBezTo>
                    <a:pt x="1245" y="3065"/>
                    <a:pt x="1278" y="3098"/>
                    <a:pt x="1311" y="3098"/>
                  </a:cubicBezTo>
                  <a:cubicBezTo>
                    <a:pt x="2297" y="2864"/>
                    <a:pt x="2381" y="1478"/>
                    <a:pt x="1311" y="1294"/>
                  </a:cubicBezTo>
                  <a:cubicBezTo>
                    <a:pt x="1284" y="1292"/>
                    <a:pt x="1256" y="1291"/>
                    <a:pt x="1229" y="1291"/>
                  </a:cubicBezTo>
                  <a:cubicBezTo>
                    <a:pt x="854" y="1291"/>
                    <a:pt x="511" y="1467"/>
                    <a:pt x="216" y="1698"/>
                  </a:cubicBezTo>
                  <a:lnTo>
                    <a:pt x="216" y="1698"/>
                  </a:lnTo>
                  <a:cubicBezTo>
                    <a:pt x="514" y="987"/>
                    <a:pt x="1153" y="217"/>
                    <a:pt x="1871" y="217"/>
                  </a:cubicBezTo>
                  <a:cubicBezTo>
                    <a:pt x="2124" y="217"/>
                    <a:pt x="2387" y="313"/>
                    <a:pt x="2648" y="542"/>
                  </a:cubicBezTo>
                  <a:cubicBezTo>
                    <a:pt x="2666" y="560"/>
                    <a:pt x="2685" y="567"/>
                    <a:pt x="2702" y="567"/>
                  </a:cubicBezTo>
                  <a:cubicBezTo>
                    <a:pt x="2749" y="567"/>
                    <a:pt x="2781" y="512"/>
                    <a:pt x="2732" y="475"/>
                  </a:cubicBezTo>
                  <a:cubicBezTo>
                    <a:pt x="2527" y="150"/>
                    <a:pt x="2163" y="1"/>
                    <a:pt x="17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8"/>
            <p:cNvSpPr/>
            <p:nvPr/>
          </p:nvSpPr>
          <p:spPr>
            <a:xfrm>
              <a:off x="6484635" y="2060171"/>
              <a:ext cx="971177" cy="1177391"/>
            </a:xfrm>
            <a:custGeom>
              <a:rect b="b" l="l" r="r" t="t"/>
              <a:pathLst>
                <a:path extrusionOk="0" h="27286" w="22507">
                  <a:moveTo>
                    <a:pt x="11245" y="0"/>
                  </a:moveTo>
                  <a:cubicBezTo>
                    <a:pt x="4311" y="0"/>
                    <a:pt x="668" y="4729"/>
                    <a:pt x="368" y="11629"/>
                  </a:cubicBezTo>
                  <a:cubicBezTo>
                    <a:pt x="0" y="21137"/>
                    <a:pt x="2039" y="27285"/>
                    <a:pt x="11245" y="27285"/>
                  </a:cubicBezTo>
                  <a:cubicBezTo>
                    <a:pt x="20468" y="27285"/>
                    <a:pt x="22507" y="21137"/>
                    <a:pt x="22139" y="11629"/>
                  </a:cubicBezTo>
                  <a:cubicBezTo>
                    <a:pt x="21838" y="4729"/>
                    <a:pt x="18179" y="0"/>
                    <a:pt x="11245" y="0"/>
                  </a:cubicBezTo>
                  <a:close/>
                </a:path>
              </a:pathLst>
            </a:custGeom>
            <a:solidFill>
              <a:srgbClr val="D6D6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8"/>
            <p:cNvSpPr/>
            <p:nvPr/>
          </p:nvSpPr>
          <p:spPr>
            <a:xfrm>
              <a:off x="6853999" y="2980603"/>
              <a:ext cx="230982" cy="27659"/>
            </a:xfrm>
            <a:custGeom>
              <a:rect b="b" l="l" r="r" t="t"/>
              <a:pathLst>
                <a:path extrusionOk="0" h="641" w="5353">
                  <a:moveTo>
                    <a:pt x="5270" y="0"/>
                  </a:moveTo>
                  <a:cubicBezTo>
                    <a:pt x="5261" y="0"/>
                    <a:pt x="5252" y="2"/>
                    <a:pt x="5241" y="6"/>
                  </a:cubicBezTo>
                  <a:cubicBezTo>
                    <a:pt x="4414" y="240"/>
                    <a:pt x="3554" y="357"/>
                    <a:pt x="2693" y="357"/>
                  </a:cubicBezTo>
                  <a:cubicBezTo>
                    <a:pt x="1833" y="357"/>
                    <a:pt x="972" y="240"/>
                    <a:pt x="145" y="6"/>
                  </a:cubicBezTo>
                  <a:cubicBezTo>
                    <a:pt x="140" y="5"/>
                    <a:pt x="134" y="4"/>
                    <a:pt x="129" y="4"/>
                  </a:cubicBezTo>
                  <a:cubicBezTo>
                    <a:pt x="54" y="4"/>
                    <a:pt x="0" y="109"/>
                    <a:pt x="78" y="140"/>
                  </a:cubicBezTo>
                  <a:cubicBezTo>
                    <a:pt x="897" y="507"/>
                    <a:pt x="1816" y="608"/>
                    <a:pt x="2685" y="641"/>
                  </a:cubicBezTo>
                  <a:cubicBezTo>
                    <a:pt x="3587" y="608"/>
                    <a:pt x="4489" y="507"/>
                    <a:pt x="5308" y="140"/>
                  </a:cubicBezTo>
                  <a:cubicBezTo>
                    <a:pt x="5352" y="96"/>
                    <a:pt x="5332" y="0"/>
                    <a:pt x="527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8"/>
            <p:cNvSpPr/>
            <p:nvPr/>
          </p:nvSpPr>
          <p:spPr>
            <a:xfrm>
              <a:off x="6964506" y="2696633"/>
              <a:ext cx="65200" cy="228954"/>
            </a:xfrm>
            <a:custGeom>
              <a:rect b="b" l="l" r="r" t="t"/>
              <a:pathLst>
                <a:path extrusionOk="0" h="5306" w="1511">
                  <a:moveTo>
                    <a:pt x="144" y="1"/>
                  </a:moveTo>
                  <a:cubicBezTo>
                    <a:pt x="137" y="1"/>
                    <a:pt x="131" y="2"/>
                    <a:pt x="124" y="4"/>
                  </a:cubicBezTo>
                  <a:cubicBezTo>
                    <a:pt x="91" y="4"/>
                    <a:pt x="40" y="54"/>
                    <a:pt x="40" y="87"/>
                  </a:cubicBezTo>
                  <a:cubicBezTo>
                    <a:pt x="40" y="572"/>
                    <a:pt x="107" y="1057"/>
                    <a:pt x="207" y="1541"/>
                  </a:cubicBezTo>
                  <a:cubicBezTo>
                    <a:pt x="324" y="2009"/>
                    <a:pt x="458" y="2477"/>
                    <a:pt x="675" y="2911"/>
                  </a:cubicBezTo>
                  <a:cubicBezTo>
                    <a:pt x="759" y="3128"/>
                    <a:pt x="876" y="3329"/>
                    <a:pt x="959" y="3546"/>
                  </a:cubicBezTo>
                  <a:cubicBezTo>
                    <a:pt x="1177" y="4181"/>
                    <a:pt x="592" y="4816"/>
                    <a:pt x="91" y="5150"/>
                  </a:cubicBezTo>
                  <a:cubicBezTo>
                    <a:pt x="0" y="5180"/>
                    <a:pt x="46" y="5305"/>
                    <a:pt x="117" y="5305"/>
                  </a:cubicBezTo>
                  <a:cubicBezTo>
                    <a:pt x="124" y="5305"/>
                    <a:pt x="132" y="5304"/>
                    <a:pt x="141" y="5301"/>
                  </a:cubicBezTo>
                  <a:cubicBezTo>
                    <a:pt x="826" y="5000"/>
                    <a:pt x="1511" y="4248"/>
                    <a:pt x="1243" y="3463"/>
                  </a:cubicBezTo>
                  <a:cubicBezTo>
                    <a:pt x="1160" y="3229"/>
                    <a:pt x="1010" y="3011"/>
                    <a:pt x="926" y="2794"/>
                  </a:cubicBezTo>
                  <a:cubicBezTo>
                    <a:pt x="542" y="1925"/>
                    <a:pt x="291" y="1006"/>
                    <a:pt x="207" y="71"/>
                  </a:cubicBezTo>
                  <a:cubicBezTo>
                    <a:pt x="207" y="42"/>
                    <a:pt x="183" y="1"/>
                    <a:pt x="1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8"/>
            <p:cNvSpPr/>
            <p:nvPr/>
          </p:nvSpPr>
          <p:spPr>
            <a:xfrm>
              <a:off x="6673502" y="2648478"/>
              <a:ext cx="93765" cy="129795"/>
            </a:xfrm>
            <a:custGeom>
              <a:rect b="b" l="l" r="r" t="t"/>
              <a:pathLst>
                <a:path extrusionOk="0" h="3008" w="2173">
                  <a:moveTo>
                    <a:pt x="1087" y="0"/>
                  </a:moveTo>
                  <a:cubicBezTo>
                    <a:pt x="485" y="0"/>
                    <a:pt x="1" y="669"/>
                    <a:pt x="1" y="1504"/>
                  </a:cubicBezTo>
                  <a:cubicBezTo>
                    <a:pt x="1" y="2323"/>
                    <a:pt x="485" y="3008"/>
                    <a:pt x="1087" y="3008"/>
                  </a:cubicBezTo>
                  <a:cubicBezTo>
                    <a:pt x="1688" y="3008"/>
                    <a:pt x="2173" y="2323"/>
                    <a:pt x="2173" y="1504"/>
                  </a:cubicBezTo>
                  <a:cubicBezTo>
                    <a:pt x="2173" y="669"/>
                    <a:pt x="1688" y="0"/>
                    <a:pt x="10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8"/>
            <p:cNvSpPr/>
            <p:nvPr/>
          </p:nvSpPr>
          <p:spPr>
            <a:xfrm>
              <a:off x="6645843" y="2638381"/>
              <a:ext cx="149817" cy="65156"/>
            </a:xfrm>
            <a:custGeom>
              <a:rect b="b" l="l" r="r" t="t"/>
              <a:pathLst>
                <a:path extrusionOk="0" h="1510" w="3472">
                  <a:moveTo>
                    <a:pt x="1726" y="1"/>
                  </a:moveTo>
                  <a:cubicBezTo>
                    <a:pt x="990" y="1"/>
                    <a:pt x="256" y="464"/>
                    <a:pt x="24" y="1404"/>
                  </a:cubicBezTo>
                  <a:cubicBezTo>
                    <a:pt x="1" y="1460"/>
                    <a:pt x="55" y="1509"/>
                    <a:pt x="112" y="1509"/>
                  </a:cubicBezTo>
                  <a:cubicBezTo>
                    <a:pt x="140" y="1509"/>
                    <a:pt x="169" y="1498"/>
                    <a:pt x="191" y="1471"/>
                  </a:cubicBezTo>
                  <a:cubicBezTo>
                    <a:pt x="633" y="828"/>
                    <a:pt x="1185" y="506"/>
                    <a:pt x="1738" y="506"/>
                  </a:cubicBezTo>
                  <a:cubicBezTo>
                    <a:pt x="2292" y="506"/>
                    <a:pt x="2847" y="828"/>
                    <a:pt x="3298" y="1471"/>
                  </a:cubicBezTo>
                  <a:cubicBezTo>
                    <a:pt x="3309" y="1498"/>
                    <a:pt x="3332" y="1509"/>
                    <a:pt x="3358" y="1509"/>
                  </a:cubicBezTo>
                  <a:cubicBezTo>
                    <a:pt x="3410" y="1509"/>
                    <a:pt x="3471" y="1460"/>
                    <a:pt x="3449" y="1404"/>
                  </a:cubicBezTo>
                  <a:cubicBezTo>
                    <a:pt x="3214" y="473"/>
                    <a:pt x="2469" y="1"/>
                    <a:pt x="17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8"/>
            <p:cNvSpPr/>
            <p:nvPr/>
          </p:nvSpPr>
          <p:spPr>
            <a:xfrm>
              <a:off x="6615120" y="2524853"/>
              <a:ext cx="212384" cy="62697"/>
            </a:xfrm>
            <a:custGeom>
              <a:rect b="b" l="l" r="r" t="t"/>
              <a:pathLst>
                <a:path extrusionOk="0" h="1453" w="4922">
                  <a:moveTo>
                    <a:pt x="2454" y="1"/>
                  </a:moveTo>
                  <a:cubicBezTo>
                    <a:pt x="1955" y="1"/>
                    <a:pt x="1458" y="107"/>
                    <a:pt x="1036" y="309"/>
                  </a:cubicBezTo>
                  <a:cubicBezTo>
                    <a:pt x="619" y="526"/>
                    <a:pt x="201" y="860"/>
                    <a:pt x="17" y="1312"/>
                  </a:cubicBezTo>
                  <a:cubicBezTo>
                    <a:pt x="0" y="1345"/>
                    <a:pt x="0" y="1378"/>
                    <a:pt x="17" y="1395"/>
                  </a:cubicBezTo>
                  <a:cubicBezTo>
                    <a:pt x="30" y="1433"/>
                    <a:pt x="70" y="1451"/>
                    <a:pt x="111" y="1451"/>
                  </a:cubicBezTo>
                  <a:cubicBezTo>
                    <a:pt x="125" y="1451"/>
                    <a:pt x="138" y="1449"/>
                    <a:pt x="151" y="1445"/>
                  </a:cubicBezTo>
                  <a:cubicBezTo>
                    <a:pt x="869" y="1128"/>
                    <a:pt x="1663" y="969"/>
                    <a:pt x="2456" y="969"/>
                  </a:cubicBezTo>
                  <a:cubicBezTo>
                    <a:pt x="3250" y="969"/>
                    <a:pt x="4044" y="1128"/>
                    <a:pt x="4762" y="1445"/>
                  </a:cubicBezTo>
                  <a:cubicBezTo>
                    <a:pt x="4773" y="1450"/>
                    <a:pt x="4784" y="1453"/>
                    <a:pt x="4795" y="1453"/>
                  </a:cubicBezTo>
                  <a:cubicBezTo>
                    <a:pt x="4857" y="1453"/>
                    <a:pt x="4922" y="1382"/>
                    <a:pt x="4879" y="1312"/>
                  </a:cubicBezTo>
                  <a:cubicBezTo>
                    <a:pt x="4436" y="413"/>
                    <a:pt x="3440" y="1"/>
                    <a:pt x="2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8"/>
            <p:cNvSpPr/>
            <p:nvPr/>
          </p:nvSpPr>
          <p:spPr>
            <a:xfrm>
              <a:off x="7112597" y="2524853"/>
              <a:ext cx="212384" cy="62697"/>
            </a:xfrm>
            <a:custGeom>
              <a:rect b="b" l="l" r="r" t="t"/>
              <a:pathLst>
                <a:path extrusionOk="0" h="1453" w="4922">
                  <a:moveTo>
                    <a:pt x="2454" y="1"/>
                  </a:moveTo>
                  <a:cubicBezTo>
                    <a:pt x="1955" y="1"/>
                    <a:pt x="1458" y="107"/>
                    <a:pt x="1036" y="309"/>
                  </a:cubicBezTo>
                  <a:cubicBezTo>
                    <a:pt x="618" y="526"/>
                    <a:pt x="201" y="860"/>
                    <a:pt x="17" y="1312"/>
                  </a:cubicBezTo>
                  <a:cubicBezTo>
                    <a:pt x="0" y="1345"/>
                    <a:pt x="0" y="1378"/>
                    <a:pt x="17" y="1395"/>
                  </a:cubicBezTo>
                  <a:cubicBezTo>
                    <a:pt x="29" y="1433"/>
                    <a:pt x="70" y="1451"/>
                    <a:pt x="111" y="1451"/>
                  </a:cubicBezTo>
                  <a:cubicBezTo>
                    <a:pt x="125" y="1451"/>
                    <a:pt x="138" y="1449"/>
                    <a:pt x="151" y="1445"/>
                  </a:cubicBezTo>
                  <a:cubicBezTo>
                    <a:pt x="869" y="1128"/>
                    <a:pt x="1663" y="969"/>
                    <a:pt x="2456" y="969"/>
                  </a:cubicBezTo>
                  <a:cubicBezTo>
                    <a:pt x="3250" y="969"/>
                    <a:pt x="4044" y="1128"/>
                    <a:pt x="4762" y="1445"/>
                  </a:cubicBezTo>
                  <a:cubicBezTo>
                    <a:pt x="4775" y="1450"/>
                    <a:pt x="4788" y="1453"/>
                    <a:pt x="4801" y="1453"/>
                  </a:cubicBezTo>
                  <a:cubicBezTo>
                    <a:pt x="4868" y="1453"/>
                    <a:pt x="4922" y="1382"/>
                    <a:pt x="4879" y="1312"/>
                  </a:cubicBezTo>
                  <a:cubicBezTo>
                    <a:pt x="4436" y="413"/>
                    <a:pt x="3440" y="1"/>
                    <a:pt x="2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8"/>
            <p:cNvSpPr/>
            <p:nvPr/>
          </p:nvSpPr>
          <p:spPr>
            <a:xfrm>
              <a:off x="7171712" y="2648478"/>
              <a:ext cx="93765" cy="129795"/>
            </a:xfrm>
            <a:custGeom>
              <a:rect b="b" l="l" r="r" t="t"/>
              <a:pathLst>
                <a:path extrusionOk="0" h="3008" w="2173">
                  <a:moveTo>
                    <a:pt x="1086" y="0"/>
                  </a:moveTo>
                  <a:cubicBezTo>
                    <a:pt x="485" y="0"/>
                    <a:pt x="0" y="669"/>
                    <a:pt x="0" y="1504"/>
                  </a:cubicBezTo>
                  <a:cubicBezTo>
                    <a:pt x="0" y="2340"/>
                    <a:pt x="485" y="3008"/>
                    <a:pt x="1086" y="3008"/>
                  </a:cubicBezTo>
                  <a:cubicBezTo>
                    <a:pt x="1705" y="3008"/>
                    <a:pt x="2172" y="2340"/>
                    <a:pt x="2172" y="1504"/>
                  </a:cubicBezTo>
                  <a:cubicBezTo>
                    <a:pt x="2172" y="669"/>
                    <a:pt x="1705" y="0"/>
                    <a:pt x="10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8"/>
            <p:cNvSpPr/>
            <p:nvPr/>
          </p:nvSpPr>
          <p:spPr>
            <a:xfrm>
              <a:off x="7144571" y="2637129"/>
              <a:ext cx="148781" cy="65976"/>
            </a:xfrm>
            <a:custGeom>
              <a:rect b="b" l="l" r="r" t="t"/>
              <a:pathLst>
                <a:path extrusionOk="0" h="1529" w="3448">
                  <a:moveTo>
                    <a:pt x="1717" y="0"/>
                  </a:moveTo>
                  <a:cubicBezTo>
                    <a:pt x="980" y="0"/>
                    <a:pt x="245" y="472"/>
                    <a:pt x="11" y="1416"/>
                  </a:cubicBezTo>
                  <a:cubicBezTo>
                    <a:pt x="1" y="1479"/>
                    <a:pt x="42" y="1528"/>
                    <a:pt x="87" y="1528"/>
                  </a:cubicBezTo>
                  <a:cubicBezTo>
                    <a:pt x="114" y="1528"/>
                    <a:pt x="143" y="1510"/>
                    <a:pt x="162" y="1466"/>
                  </a:cubicBezTo>
                  <a:cubicBezTo>
                    <a:pt x="606" y="838"/>
                    <a:pt x="1159" y="520"/>
                    <a:pt x="1715" y="520"/>
                  </a:cubicBezTo>
                  <a:cubicBezTo>
                    <a:pt x="2266" y="520"/>
                    <a:pt x="2820" y="834"/>
                    <a:pt x="3269" y="1466"/>
                  </a:cubicBezTo>
                  <a:cubicBezTo>
                    <a:pt x="3293" y="1497"/>
                    <a:pt x="3324" y="1509"/>
                    <a:pt x="3353" y="1509"/>
                  </a:cubicBezTo>
                  <a:cubicBezTo>
                    <a:pt x="3403" y="1509"/>
                    <a:pt x="3447" y="1470"/>
                    <a:pt x="3436" y="1416"/>
                  </a:cubicBezTo>
                  <a:cubicBezTo>
                    <a:pt x="3194" y="472"/>
                    <a:pt x="2455" y="0"/>
                    <a:pt x="171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8"/>
            <p:cNvSpPr/>
            <p:nvPr/>
          </p:nvSpPr>
          <p:spPr>
            <a:xfrm>
              <a:off x="6407483" y="1946988"/>
              <a:ext cx="1219937" cy="766430"/>
            </a:xfrm>
            <a:custGeom>
              <a:rect b="b" l="l" r="r" t="t"/>
              <a:pathLst>
                <a:path extrusionOk="0" h="17762" w="28272">
                  <a:moveTo>
                    <a:pt x="13016" y="0"/>
                  </a:moveTo>
                  <a:cubicBezTo>
                    <a:pt x="6600" y="0"/>
                    <a:pt x="4662" y="4879"/>
                    <a:pt x="4662" y="4879"/>
                  </a:cubicBezTo>
                  <a:cubicBezTo>
                    <a:pt x="4662" y="4879"/>
                    <a:pt x="2089" y="5430"/>
                    <a:pt x="1003" y="10359"/>
                  </a:cubicBezTo>
                  <a:cubicBezTo>
                    <a:pt x="0" y="14921"/>
                    <a:pt x="2139" y="17761"/>
                    <a:pt x="2139" y="17761"/>
                  </a:cubicBezTo>
                  <a:lnTo>
                    <a:pt x="3075" y="16291"/>
                  </a:lnTo>
                  <a:cubicBezTo>
                    <a:pt x="3342" y="15856"/>
                    <a:pt x="3509" y="15355"/>
                    <a:pt x="3509" y="14837"/>
                  </a:cubicBezTo>
                  <a:cubicBezTo>
                    <a:pt x="3542" y="13283"/>
                    <a:pt x="3827" y="9741"/>
                    <a:pt x="6216" y="8254"/>
                  </a:cubicBezTo>
                  <a:cubicBezTo>
                    <a:pt x="6216" y="8254"/>
                    <a:pt x="9290" y="9607"/>
                    <a:pt x="13016" y="9607"/>
                  </a:cubicBezTo>
                  <a:cubicBezTo>
                    <a:pt x="15272" y="9607"/>
                    <a:pt x="17294" y="9106"/>
                    <a:pt x="18530" y="8739"/>
                  </a:cubicBezTo>
                  <a:cubicBezTo>
                    <a:pt x="18781" y="9006"/>
                    <a:pt x="19031" y="9307"/>
                    <a:pt x="19282" y="9607"/>
                  </a:cubicBezTo>
                  <a:cubicBezTo>
                    <a:pt x="19934" y="10426"/>
                    <a:pt x="20936" y="11061"/>
                    <a:pt x="22039" y="11362"/>
                  </a:cubicBezTo>
                  <a:cubicBezTo>
                    <a:pt x="22457" y="12682"/>
                    <a:pt x="22540" y="14035"/>
                    <a:pt x="22540" y="14854"/>
                  </a:cubicBezTo>
                  <a:cubicBezTo>
                    <a:pt x="22540" y="15355"/>
                    <a:pt x="22691" y="15856"/>
                    <a:pt x="22975" y="16291"/>
                  </a:cubicBezTo>
                  <a:lnTo>
                    <a:pt x="23927" y="17761"/>
                  </a:lnTo>
                  <a:cubicBezTo>
                    <a:pt x="23927" y="17761"/>
                    <a:pt x="25731" y="15338"/>
                    <a:pt x="25214" y="11395"/>
                  </a:cubicBezTo>
                  <a:cubicBezTo>
                    <a:pt x="26567" y="10994"/>
                    <a:pt x="27736" y="10008"/>
                    <a:pt x="28271" y="8254"/>
                  </a:cubicBezTo>
                  <a:lnTo>
                    <a:pt x="28271" y="8254"/>
                  </a:lnTo>
                  <a:cubicBezTo>
                    <a:pt x="28271" y="8254"/>
                    <a:pt x="28035" y="8315"/>
                    <a:pt x="27645" y="8315"/>
                  </a:cubicBezTo>
                  <a:cubicBezTo>
                    <a:pt x="26774" y="8315"/>
                    <a:pt x="25132" y="8011"/>
                    <a:pt x="23643" y="6049"/>
                  </a:cubicBezTo>
                  <a:cubicBezTo>
                    <a:pt x="21504" y="3208"/>
                    <a:pt x="18998" y="0"/>
                    <a:pt x="1301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8"/>
            <p:cNvSpPr/>
            <p:nvPr/>
          </p:nvSpPr>
          <p:spPr>
            <a:xfrm>
              <a:off x="6850158" y="2208693"/>
              <a:ext cx="357627" cy="152880"/>
            </a:xfrm>
            <a:custGeom>
              <a:rect b="b" l="l" r="r" t="t"/>
              <a:pathLst>
                <a:path extrusionOk="0" h="3543" w="8288">
                  <a:moveTo>
                    <a:pt x="2774" y="0"/>
                  </a:moveTo>
                  <a:cubicBezTo>
                    <a:pt x="2774" y="0"/>
                    <a:pt x="5614" y="852"/>
                    <a:pt x="6617" y="2206"/>
                  </a:cubicBezTo>
                  <a:cubicBezTo>
                    <a:pt x="6617" y="2206"/>
                    <a:pt x="3832" y="3388"/>
                    <a:pt x="1057" y="3388"/>
                  </a:cubicBezTo>
                  <a:cubicBezTo>
                    <a:pt x="703" y="3388"/>
                    <a:pt x="349" y="3369"/>
                    <a:pt x="0" y="3325"/>
                  </a:cubicBezTo>
                  <a:lnTo>
                    <a:pt x="0" y="3325"/>
                  </a:lnTo>
                  <a:cubicBezTo>
                    <a:pt x="852" y="3459"/>
                    <a:pt x="1805" y="3542"/>
                    <a:pt x="2774" y="3542"/>
                  </a:cubicBezTo>
                  <a:cubicBezTo>
                    <a:pt x="5030" y="3542"/>
                    <a:pt x="7035" y="3041"/>
                    <a:pt x="8288" y="2674"/>
                  </a:cubicBezTo>
                  <a:cubicBezTo>
                    <a:pt x="6667" y="869"/>
                    <a:pt x="5030" y="0"/>
                    <a:pt x="277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8"/>
            <p:cNvSpPr/>
            <p:nvPr/>
          </p:nvSpPr>
          <p:spPr>
            <a:xfrm>
              <a:off x="6597084" y="2162522"/>
              <a:ext cx="73571" cy="134153"/>
            </a:xfrm>
            <a:custGeom>
              <a:rect b="b" l="l" r="r" t="t"/>
              <a:pathLst>
                <a:path extrusionOk="0" h="3109" w="1705">
                  <a:moveTo>
                    <a:pt x="335" y="1"/>
                  </a:moveTo>
                  <a:lnTo>
                    <a:pt x="335" y="1"/>
                  </a:lnTo>
                  <a:cubicBezTo>
                    <a:pt x="335" y="1"/>
                    <a:pt x="1" y="1070"/>
                    <a:pt x="351" y="1839"/>
                  </a:cubicBezTo>
                  <a:cubicBezTo>
                    <a:pt x="786" y="2775"/>
                    <a:pt x="1705" y="3109"/>
                    <a:pt x="1705" y="3109"/>
                  </a:cubicBezTo>
                  <a:cubicBezTo>
                    <a:pt x="586" y="1739"/>
                    <a:pt x="335" y="1"/>
                    <a:pt x="33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8"/>
            <p:cNvSpPr/>
            <p:nvPr/>
          </p:nvSpPr>
          <p:spPr>
            <a:xfrm>
              <a:off x="7358422" y="2437215"/>
              <a:ext cx="142826" cy="113269"/>
            </a:xfrm>
            <a:custGeom>
              <a:rect b="b" l="l" r="r" t="t"/>
              <a:pathLst>
                <a:path extrusionOk="0" h="2625" w="3310">
                  <a:moveTo>
                    <a:pt x="1" y="1"/>
                  </a:moveTo>
                  <a:cubicBezTo>
                    <a:pt x="1" y="1"/>
                    <a:pt x="1204" y="903"/>
                    <a:pt x="2875" y="903"/>
                  </a:cubicBezTo>
                  <a:cubicBezTo>
                    <a:pt x="2891" y="903"/>
                    <a:pt x="3226" y="1388"/>
                    <a:pt x="3192" y="2624"/>
                  </a:cubicBezTo>
                  <a:cubicBezTo>
                    <a:pt x="3276" y="1839"/>
                    <a:pt x="3309" y="987"/>
                    <a:pt x="3176" y="34"/>
                  </a:cubicBezTo>
                  <a:cubicBezTo>
                    <a:pt x="2688" y="170"/>
                    <a:pt x="2173" y="237"/>
                    <a:pt x="1657" y="237"/>
                  </a:cubicBezTo>
                  <a:cubicBezTo>
                    <a:pt x="1096" y="237"/>
                    <a:pt x="532" y="158"/>
                    <a:pt x="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8"/>
            <p:cNvSpPr/>
            <p:nvPr/>
          </p:nvSpPr>
          <p:spPr>
            <a:xfrm>
              <a:off x="6522823" y="2300430"/>
              <a:ext cx="90183" cy="228393"/>
            </a:xfrm>
            <a:custGeom>
              <a:rect b="b" l="l" r="r" t="t"/>
              <a:pathLst>
                <a:path extrusionOk="0" h="5293" w="2090">
                  <a:moveTo>
                    <a:pt x="2022" y="0"/>
                  </a:moveTo>
                  <a:cubicBezTo>
                    <a:pt x="2001" y="0"/>
                    <a:pt x="1981" y="5"/>
                    <a:pt x="1972" y="13"/>
                  </a:cubicBezTo>
                  <a:cubicBezTo>
                    <a:pt x="1956" y="46"/>
                    <a:pt x="201" y="1817"/>
                    <a:pt x="34" y="5209"/>
                  </a:cubicBezTo>
                  <a:cubicBezTo>
                    <a:pt x="1" y="5243"/>
                    <a:pt x="51" y="5293"/>
                    <a:pt x="84" y="5293"/>
                  </a:cubicBezTo>
                  <a:cubicBezTo>
                    <a:pt x="134" y="5293"/>
                    <a:pt x="151" y="5259"/>
                    <a:pt x="168" y="5209"/>
                  </a:cubicBezTo>
                  <a:cubicBezTo>
                    <a:pt x="335" y="1901"/>
                    <a:pt x="2056" y="147"/>
                    <a:pt x="2072" y="130"/>
                  </a:cubicBezTo>
                  <a:cubicBezTo>
                    <a:pt x="2089" y="96"/>
                    <a:pt x="2089" y="46"/>
                    <a:pt x="2072" y="13"/>
                  </a:cubicBezTo>
                  <a:cubicBezTo>
                    <a:pt x="2064" y="5"/>
                    <a:pt x="2043" y="0"/>
                    <a:pt x="20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8"/>
            <p:cNvSpPr/>
            <p:nvPr/>
          </p:nvSpPr>
          <p:spPr>
            <a:xfrm>
              <a:off x="6460082" y="2429319"/>
              <a:ext cx="43323" cy="204790"/>
            </a:xfrm>
            <a:custGeom>
              <a:rect b="b" l="l" r="r" t="t"/>
              <a:pathLst>
                <a:path extrusionOk="0" h="4746" w="1004">
                  <a:moveTo>
                    <a:pt x="569" y="0"/>
                  </a:moveTo>
                  <a:cubicBezTo>
                    <a:pt x="519" y="0"/>
                    <a:pt x="486" y="17"/>
                    <a:pt x="486" y="67"/>
                  </a:cubicBezTo>
                  <a:cubicBezTo>
                    <a:pt x="1" y="2690"/>
                    <a:pt x="836" y="4678"/>
                    <a:pt x="836" y="4695"/>
                  </a:cubicBezTo>
                  <a:cubicBezTo>
                    <a:pt x="836" y="4729"/>
                    <a:pt x="870" y="4745"/>
                    <a:pt x="903" y="4745"/>
                  </a:cubicBezTo>
                  <a:lnTo>
                    <a:pt x="937" y="4745"/>
                  </a:lnTo>
                  <a:cubicBezTo>
                    <a:pt x="987" y="4729"/>
                    <a:pt x="1004" y="4678"/>
                    <a:pt x="987" y="4645"/>
                  </a:cubicBezTo>
                  <a:cubicBezTo>
                    <a:pt x="953" y="4612"/>
                    <a:pt x="151" y="2673"/>
                    <a:pt x="619" y="84"/>
                  </a:cubicBezTo>
                  <a:cubicBezTo>
                    <a:pt x="619" y="50"/>
                    <a:pt x="602" y="0"/>
                    <a:pt x="5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8"/>
            <p:cNvSpPr/>
            <p:nvPr/>
          </p:nvSpPr>
          <p:spPr>
            <a:xfrm>
              <a:off x="6518508" y="2216158"/>
              <a:ext cx="96656" cy="128112"/>
            </a:xfrm>
            <a:custGeom>
              <a:rect b="b" l="l" r="r" t="t"/>
              <a:pathLst>
                <a:path extrusionOk="0" h="2969" w="2240">
                  <a:moveTo>
                    <a:pt x="2161" y="0"/>
                  </a:moveTo>
                  <a:cubicBezTo>
                    <a:pt x="2144" y="0"/>
                    <a:pt x="2126" y="4"/>
                    <a:pt x="2106" y="11"/>
                  </a:cubicBezTo>
                  <a:cubicBezTo>
                    <a:pt x="2106" y="11"/>
                    <a:pt x="568" y="1014"/>
                    <a:pt x="17" y="2885"/>
                  </a:cubicBezTo>
                  <a:cubicBezTo>
                    <a:pt x="0" y="2918"/>
                    <a:pt x="17" y="2952"/>
                    <a:pt x="84" y="2968"/>
                  </a:cubicBezTo>
                  <a:cubicBezTo>
                    <a:pt x="134" y="2968"/>
                    <a:pt x="151" y="2952"/>
                    <a:pt x="167" y="2935"/>
                  </a:cubicBezTo>
                  <a:cubicBezTo>
                    <a:pt x="685" y="1114"/>
                    <a:pt x="2172" y="128"/>
                    <a:pt x="2189" y="128"/>
                  </a:cubicBezTo>
                  <a:cubicBezTo>
                    <a:pt x="2239" y="111"/>
                    <a:pt x="2239" y="78"/>
                    <a:pt x="2223" y="28"/>
                  </a:cubicBezTo>
                  <a:cubicBezTo>
                    <a:pt x="2203" y="8"/>
                    <a:pt x="2183" y="0"/>
                    <a:pt x="21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8"/>
            <p:cNvSpPr/>
            <p:nvPr/>
          </p:nvSpPr>
          <p:spPr>
            <a:xfrm>
              <a:off x="6660514" y="2013310"/>
              <a:ext cx="640993" cy="147832"/>
            </a:xfrm>
            <a:custGeom>
              <a:rect b="b" l="l" r="r" t="t"/>
              <a:pathLst>
                <a:path extrusionOk="0" h="3426" w="14855">
                  <a:moveTo>
                    <a:pt x="7152" y="0"/>
                  </a:moveTo>
                  <a:cubicBezTo>
                    <a:pt x="2457" y="0"/>
                    <a:pt x="51" y="3258"/>
                    <a:pt x="34" y="3292"/>
                  </a:cubicBezTo>
                  <a:cubicBezTo>
                    <a:pt x="1" y="3342"/>
                    <a:pt x="1" y="3375"/>
                    <a:pt x="51" y="3392"/>
                  </a:cubicBezTo>
                  <a:cubicBezTo>
                    <a:pt x="68" y="3425"/>
                    <a:pt x="68" y="3425"/>
                    <a:pt x="101" y="3425"/>
                  </a:cubicBezTo>
                  <a:cubicBezTo>
                    <a:pt x="118" y="3425"/>
                    <a:pt x="135" y="3392"/>
                    <a:pt x="151" y="3392"/>
                  </a:cubicBezTo>
                  <a:cubicBezTo>
                    <a:pt x="168" y="3359"/>
                    <a:pt x="2541" y="134"/>
                    <a:pt x="7169" y="134"/>
                  </a:cubicBezTo>
                  <a:cubicBezTo>
                    <a:pt x="11814" y="134"/>
                    <a:pt x="14705" y="3359"/>
                    <a:pt x="14738" y="3392"/>
                  </a:cubicBezTo>
                  <a:cubicBezTo>
                    <a:pt x="14746" y="3409"/>
                    <a:pt x="14767" y="3417"/>
                    <a:pt x="14788" y="3417"/>
                  </a:cubicBezTo>
                  <a:cubicBezTo>
                    <a:pt x="14809" y="3417"/>
                    <a:pt x="14830" y="3409"/>
                    <a:pt x="14838" y="3392"/>
                  </a:cubicBezTo>
                  <a:cubicBezTo>
                    <a:pt x="14855" y="3375"/>
                    <a:pt x="14855" y="3309"/>
                    <a:pt x="14838" y="3292"/>
                  </a:cubicBezTo>
                  <a:cubicBezTo>
                    <a:pt x="14805" y="3275"/>
                    <a:pt x="11847" y="0"/>
                    <a:pt x="71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8"/>
            <p:cNvSpPr/>
            <p:nvPr/>
          </p:nvSpPr>
          <p:spPr>
            <a:xfrm>
              <a:off x="7286362" y="2203946"/>
              <a:ext cx="284100" cy="149687"/>
            </a:xfrm>
            <a:custGeom>
              <a:rect b="b" l="l" r="r" t="t"/>
              <a:pathLst>
                <a:path extrusionOk="0" h="3469" w="6584">
                  <a:moveTo>
                    <a:pt x="99" y="0"/>
                  </a:moveTo>
                  <a:cubicBezTo>
                    <a:pt x="77" y="0"/>
                    <a:pt x="60" y="17"/>
                    <a:pt x="50" y="27"/>
                  </a:cubicBezTo>
                  <a:cubicBezTo>
                    <a:pt x="0" y="60"/>
                    <a:pt x="17" y="110"/>
                    <a:pt x="50" y="127"/>
                  </a:cubicBezTo>
                  <a:cubicBezTo>
                    <a:pt x="234" y="311"/>
                    <a:pt x="468" y="561"/>
                    <a:pt x="718" y="812"/>
                  </a:cubicBezTo>
                  <a:cubicBezTo>
                    <a:pt x="1738" y="1898"/>
                    <a:pt x="3241" y="3469"/>
                    <a:pt x="5363" y="3469"/>
                  </a:cubicBezTo>
                  <a:cubicBezTo>
                    <a:pt x="5731" y="3469"/>
                    <a:pt x="6099" y="3435"/>
                    <a:pt x="6516" y="3318"/>
                  </a:cubicBezTo>
                  <a:cubicBezTo>
                    <a:pt x="6566" y="3318"/>
                    <a:pt x="6583" y="3285"/>
                    <a:pt x="6583" y="3235"/>
                  </a:cubicBezTo>
                  <a:cubicBezTo>
                    <a:pt x="6583" y="3201"/>
                    <a:pt x="6533" y="3185"/>
                    <a:pt x="6500" y="3185"/>
                  </a:cubicBezTo>
                  <a:cubicBezTo>
                    <a:pt x="6108" y="3283"/>
                    <a:pt x="5737" y="3327"/>
                    <a:pt x="5384" y="3327"/>
                  </a:cubicBezTo>
                  <a:cubicBezTo>
                    <a:pt x="3341" y="3327"/>
                    <a:pt x="1918" y="1837"/>
                    <a:pt x="835" y="712"/>
                  </a:cubicBezTo>
                  <a:cubicBezTo>
                    <a:pt x="585" y="461"/>
                    <a:pt x="351" y="211"/>
                    <a:pt x="150" y="27"/>
                  </a:cubicBezTo>
                  <a:cubicBezTo>
                    <a:pt x="131" y="7"/>
                    <a:pt x="114" y="0"/>
                    <a:pt x="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8"/>
            <p:cNvSpPr/>
            <p:nvPr/>
          </p:nvSpPr>
          <p:spPr>
            <a:xfrm>
              <a:off x="6966232" y="2152641"/>
              <a:ext cx="438404" cy="244963"/>
            </a:xfrm>
            <a:custGeom>
              <a:rect b="b" l="l" r="r" t="t"/>
              <a:pathLst>
                <a:path extrusionOk="0" h="5677" w="10160">
                  <a:moveTo>
                    <a:pt x="927" y="1"/>
                  </a:moveTo>
                  <a:cubicBezTo>
                    <a:pt x="412" y="1"/>
                    <a:pt x="82" y="46"/>
                    <a:pt x="67" y="46"/>
                  </a:cubicBezTo>
                  <a:cubicBezTo>
                    <a:pt x="34" y="46"/>
                    <a:pt x="0" y="80"/>
                    <a:pt x="0" y="130"/>
                  </a:cubicBezTo>
                  <a:cubicBezTo>
                    <a:pt x="0" y="163"/>
                    <a:pt x="51" y="180"/>
                    <a:pt x="84" y="180"/>
                  </a:cubicBezTo>
                  <a:cubicBezTo>
                    <a:pt x="98" y="180"/>
                    <a:pt x="404" y="139"/>
                    <a:pt x="883" y="139"/>
                  </a:cubicBezTo>
                  <a:cubicBezTo>
                    <a:pt x="2120" y="139"/>
                    <a:pt x="4510" y="408"/>
                    <a:pt x="6015" y="2335"/>
                  </a:cubicBezTo>
                  <a:cubicBezTo>
                    <a:pt x="7770" y="4591"/>
                    <a:pt x="9090" y="5677"/>
                    <a:pt x="10092" y="5677"/>
                  </a:cubicBezTo>
                  <a:cubicBezTo>
                    <a:pt x="10143" y="5677"/>
                    <a:pt x="10159" y="5627"/>
                    <a:pt x="10159" y="5593"/>
                  </a:cubicBezTo>
                  <a:cubicBezTo>
                    <a:pt x="10159" y="5577"/>
                    <a:pt x="10143" y="5527"/>
                    <a:pt x="10092" y="5527"/>
                  </a:cubicBezTo>
                  <a:cubicBezTo>
                    <a:pt x="9173" y="5527"/>
                    <a:pt x="7837" y="4424"/>
                    <a:pt x="6149" y="2235"/>
                  </a:cubicBezTo>
                  <a:cubicBezTo>
                    <a:pt x="4624" y="281"/>
                    <a:pt x="2207" y="1"/>
                    <a:pt x="9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8"/>
            <p:cNvSpPr/>
            <p:nvPr/>
          </p:nvSpPr>
          <p:spPr>
            <a:xfrm>
              <a:off x="6667030" y="2133698"/>
              <a:ext cx="186063" cy="99547"/>
            </a:xfrm>
            <a:custGeom>
              <a:rect b="b" l="l" r="r" t="t"/>
              <a:pathLst>
                <a:path extrusionOk="0" h="2307" w="4312">
                  <a:moveTo>
                    <a:pt x="4228" y="1"/>
                  </a:moveTo>
                  <a:cubicBezTo>
                    <a:pt x="1237" y="468"/>
                    <a:pt x="50" y="2156"/>
                    <a:pt x="34" y="2173"/>
                  </a:cubicBezTo>
                  <a:cubicBezTo>
                    <a:pt x="0" y="2223"/>
                    <a:pt x="0" y="2256"/>
                    <a:pt x="50" y="2273"/>
                  </a:cubicBezTo>
                  <a:cubicBezTo>
                    <a:pt x="67" y="2306"/>
                    <a:pt x="67" y="2306"/>
                    <a:pt x="84" y="2306"/>
                  </a:cubicBezTo>
                  <a:cubicBezTo>
                    <a:pt x="117" y="2306"/>
                    <a:pt x="134" y="2273"/>
                    <a:pt x="134" y="2256"/>
                  </a:cubicBezTo>
                  <a:cubicBezTo>
                    <a:pt x="151" y="2240"/>
                    <a:pt x="1320" y="602"/>
                    <a:pt x="4244" y="151"/>
                  </a:cubicBezTo>
                  <a:cubicBezTo>
                    <a:pt x="4294" y="151"/>
                    <a:pt x="4311" y="101"/>
                    <a:pt x="4311" y="67"/>
                  </a:cubicBezTo>
                  <a:cubicBezTo>
                    <a:pt x="4311" y="17"/>
                    <a:pt x="4261" y="1"/>
                    <a:pt x="4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8"/>
            <p:cNvSpPr/>
            <p:nvPr/>
          </p:nvSpPr>
          <p:spPr>
            <a:xfrm>
              <a:off x="6704527" y="2256719"/>
              <a:ext cx="267530" cy="50788"/>
            </a:xfrm>
            <a:custGeom>
              <a:rect b="b" l="l" r="r" t="t"/>
              <a:pathLst>
                <a:path extrusionOk="0" h="1177" w="6200">
                  <a:moveTo>
                    <a:pt x="76" y="0"/>
                  </a:moveTo>
                  <a:cubicBezTo>
                    <a:pt x="51" y="0"/>
                    <a:pt x="29" y="19"/>
                    <a:pt x="17" y="57"/>
                  </a:cubicBezTo>
                  <a:cubicBezTo>
                    <a:pt x="0" y="74"/>
                    <a:pt x="17" y="124"/>
                    <a:pt x="50" y="140"/>
                  </a:cubicBezTo>
                  <a:cubicBezTo>
                    <a:pt x="84" y="140"/>
                    <a:pt x="2857" y="1176"/>
                    <a:pt x="6149" y="1176"/>
                  </a:cubicBezTo>
                  <a:cubicBezTo>
                    <a:pt x="6199" y="1176"/>
                    <a:pt x="6199" y="1143"/>
                    <a:pt x="6199" y="1126"/>
                  </a:cubicBezTo>
                  <a:cubicBezTo>
                    <a:pt x="6199" y="1093"/>
                    <a:pt x="6166" y="1059"/>
                    <a:pt x="6132" y="1059"/>
                  </a:cubicBezTo>
                  <a:cubicBezTo>
                    <a:pt x="2874" y="1059"/>
                    <a:pt x="117" y="7"/>
                    <a:pt x="100" y="7"/>
                  </a:cubicBezTo>
                  <a:cubicBezTo>
                    <a:pt x="92" y="3"/>
                    <a:pt x="8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8"/>
            <p:cNvSpPr/>
            <p:nvPr/>
          </p:nvSpPr>
          <p:spPr>
            <a:xfrm>
              <a:off x="7426211" y="2467032"/>
              <a:ext cx="50529" cy="193744"/>
            </a:xfrm>
            <a:custGeom>
              <a:rect b="b" l="l" r="r" t="t"/>
              <a:pathLst>
                <a:path extrusionOk="0" h="4490" w="1171">
                  <a:moveTo>
                    <a:pt x="1071" y="1"/>
                  </a:moveTo>
                  <a:cubicBezTo>
                    <a:pt x="1039" y="1"/>
                    <a:pt x="1020" y="36"/>
                    <a:pt x="1020" y="62"/>
                  </a:cubicBezTo>
                  <a:cubicBezTo>
                    <a:pt x="903" y="2869"/>
                    <a:pt x="17" y="4373"/>
                    <a:pt x="17" y="4389"/>
                  </a:cubicBezTo>
                  <a:cubicBezTo>
                    <a:pt x="0" y="4439"/>
                    <a:pt x="0" y="4473"/>
                    <a:pt x="34" y="4489"/>
                  </a:cubicBezTo>
                  <a:lnTo>
                    <a:pt x="134" y="4489"/>
                  </a:lnTo>
                  <a:cubicBezTo>
                    <a:pt x="168" y="4473"/>
                    <a:pt x="1036" y="2936"/>
                    <a:pt x="1170" y="95"/>
                  </a:cubicBezTo>
                  <a:cubicBezTo>
                    <a:pt x="1170" y="45"/>
                    <a:pt x="1137" y="12"/>
                    <a:pt x="1103" y="12"/>
                  </a:cubicBezTo>
                  <a:cubicBezTo>
                    <a:pt x="1092" y="4"/>
                    <a:pt x="1081" y="1"/>
                    <a:pt x="10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8"/>
            <p:cNvSpPr/>
            <p:nvPr/>
          </p:nvSpPr>
          <p:spPr>
            <a:xfrm>
              <a:off x="7408908" y="2456676"/>
              <a:ext cx="18080" cy="110378"/>
            </a:xfrm>
            <a:custGeom>
              <a:rect b="b" l="l" r="r" t="t"/>
              <a:pathLst>
                <a:path extrusionOk="0" h="2558" w="419">
                  <a:moveTo>
                    <a:pt x="84" y="1"/>
                  </a:moveTo>
                  <a:cubicBezTo>
                    <a:pt x="51" y="1"/>
                    <a:pt x="17" y="34"/>
                    <a:pt x="17" y="85"/>
                  </a:cubicBezTo>
                  <a:cubicBezTo>
                    <a:pt x="17" y="85"/>
                    <a:pt x="268" y="1271"/>
                    <a:pt x="17" y="2474"/>
                  </a:cubicBezTo>
                  <a:cubicBezTo>
                    <a:pt x="0" y="2524"/>
                    <a:pt x="17" y="2557"/>
                    <a:pt x="84" y="2557"/>
                  </a:cubicBezTo>
                  <a:cubicBezTo>
                    <a:pt x="134" y="2557"/>
                    <a:pt x="151" y="2541"/>
                    <a:pt x="168" y="2524"/>
                  </a:cubicBezTo>
                  <a:cubicBezTo>
                    <a:pt x="418" y="1271"/>
                    <a:pt x="168" y="85"/>
                    <a:pt x="168" y="51"/>
                  </a:cubicBezTo>
                  <a:cubicBezTo>
                    <a:pt x="168" y="18"/>
                    <a:pt x="134"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8"/>
            <p:cNvSpPr/>
            <p:nvPr/>
          </p:nvSpPr>
          <p:spPr>
            <a:xfrm>
              <a:off x="6439198" y="2393979"/>
              <a:ext cx="158663" cy="317972"/>
            </a:xfrm>
            <a:custGeom>
              <a:rect b="b" l="l" r="r" t="t"/>
              <a:pathLst>
                <a:path extrusionOk="0" h="7369" w="3677">
                  <a:moveTo>
                    <a:pt x="3676" y="0"/>
                  </a:moveTo>
                  <a:cubicBezTo>
                    <a:pt x="2273" y="1287"/>
                    <a:pt x="1922" y="5264"/>
                    <a:pt x="1922" y="5264"/>
                  </a:cubicBezTo>
                  <a:cubicBezTo>
                    <a:pt x="635" y="5264"/>
                    <a:pt x="17" y="2357"/>
                    <a:pt x="17" y="2356"/>
                  </a:cubicBezTo>
                  <a:lnTo>
                    <a:pt x="17" y="2356"/>
                  </a:lnTo>
                  <a:cubicBezTo>
                    <a:pt x="0" y="5514"/>
                    <a:pt x="1421" y="7369"/>
                    <a:pt x="1421" y="7369"/>
                  </a:cubicBezTo>
                  <a:lnTo>
                    <a:pt x="2356" y="5915"/>
                  </a:lnTo>
                  <a:cubicBezTo>
                    <a:pt x="2640" y="5481"/>
                    <a:pt x="2807" y="4979"/>
                    <a:pt x="2807" y="4445"/>
                  </a:cubicBezTo>
                  <a:cubicBezTo>
                    <a:pt x="2774" y="3476"/>
                    <a:pt x="2908" y="1588"/>
                    <a:pt x="367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9"/>
          <p:cNvSpPr txBox="1"/>
          <p:nvPr>
            <p:ph type="title"/>
          </p:nvPr>
        </p:nvSpPr>
        <p:spPr>
          <a:xfrm>
            <a:off x="833968" y="654105"/>
            <a:ext cx="9024000" cy="841800"/>
          </a:xfrm>
          <a:prstGeom prst="rect">
            <a:avLst/>
          </a:prstGeom>
        </p:spPr>
        <p:txBody>
          <a:bodyPr anchorCtr="0" anchor="t" bIns="116050" lIns="116050" spcFirstLastPara="1" rIns="116050" wrap="square" tIns="116050">
            <a:noAutofit/>
          </a:bodyPr>
          <a:lstStyle/>
          <a:p>
            <a:pPr indent="0" lvl="0" marL="0" rtl="0" algn="ctr">
              <a:spcBef>
                <a:spcPts val="0"/>
              </a:spcBef>
              <a:spcAft>
                <a:spcPts val="0"/>
              </a:spcAft>
              <a:buNone/>
            </a:pPr>
            <a:r>
              <a:rPr lang="en"/>
              <a:t>I don’t give you permission</a:t>
            </a:r>
            <a:endParaRPr/>
          </a:p>
        </p:txBody>
      </p:sp>
      <p:sp>
        <p:nvSpPr>
          <p:cNvPr id="392" name="Google Shape;392;p39"/>
          <p:cNvSpPr txBox="1"/>
          <p:nvPr>
            <p:ph idx="1" type="subTitle"/>
          </p:nvPr>
        </p:nvSpPr>
        <p:spPr>
          <a:xfrm>
            <a:off x="716350" y="1795925"/>
            <a:ext cx="4064400" cy="51420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Clr>
                <a:schemeClr val="dk1"/>
              </a:buClr>
              <a:buSzPts val="1100"/>
              <a:buFont typeface="Arial"/>
              <a:buNone/>
            </a:pPr>
            <a:r>
              <a:rPr b="1" lang="en">
                <a:solidFill>
                  <a:schemeClr val="dk1"/>
                </a:solidFill>
              </a:rPr>
              <a:t>4. "No, I don't give you permission!" activity.</a:t>
            </a:r>
            <a:endParaRPr b="1">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After having identified the intimate parts, we will work on situations in which it is permissible for an adult to have access to these parts (in a medical situation, for example), as well as the importance of </a:t>
            </a:r>
            <a:r>
              <a:rPr b="1" lang="en" sz="1600">
                <a:solidFill>
                  <a:schemeClr val="dk1"/>
                </a:solidFill>
              </a:rPr>
              <a:t>knowing how to say "NO"</a:t>
            </a:r>
            <a:r>
              <a:rPr lang="en" sz="1600">
                <a:solidFill>
                  <a:schemeClr val="dk1"/>
                </a:solidFill>
              </a:rPr>
              <a:t> when they feel uncomfortable.</a:t>
            </a:r>
            <a:endParaRPr sz="1600">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The teacher will say aloud various situations that can happen and, in unison, the students will have to say</a:t>
            </a:r>
            <a:r>
              <a:rPr b="1" lang="en" sz="1600">
                <a:solidFill>
                  <a:schemeClr val="dk1"/>
                </a:solidFill>
              </a:rPr>
              <a:t> "Yes, I give you permission" or "No, I don't give you permission!</a:t>
            </a:r>
            <a:r>
              <a:rPr lang="en" sz="1600">
                <a:solidFill>
                  <a:schemeClr val="dk1"/>
                </a:solidFill>
              </a:rPr>
              <a:t>" depending on whether it is justified or not in that case.</a:t>
            </a:r>
            <a:endParaRPr sz="1600">
              <a:solidFill>
                <a:schemeClr val="dk1"/>
              </a:solidFill>
            </a:endParaRPr>
          </a:p>
          <a:p>
            <a:pPr indent="0" lvl="0" marL="0" rtl="0" algn="l">
              <a:spcBef>
                <a:spcPts val="1000"/>
              </a:spcBef>
              <a:spcAft>
                <a:spcPts val="0"/>
              </a:spcAft>
              <a:buNone/>
            </a:pPr>
            <a:r>
              <a:t/>
            </a:r>
            <a:endParaRPr sz="1600">
              <a:solidFill>
                <a:schemeClr val="dk1"/>
              </a:solidFill>
            </a:endParaRPr>
          </a:p>
        </p:txBody>
      </p:sp>
      <p:sp>
        <p:nvSpPr>
          <p:cNvPr id="393" name="Google Shape;393;p39"/>
          <p:cNvSpPr txBox="1"/>
          <p:nvPr>
            <p:ph idx="2" type="subTitle"/>
          </p:nvPr>
        </p:nvSpPr>
        <p:spPr>
          <a:xfrm>
            <a:off x="4818350" y="1796075"/>
            <a:ext cx="5157300" cy="5141700"/>
          </a:xfrm>
          <a:prstGeom prst="rect">
            <a:avLst/>
          </a:prstGeom>
        </p:spPr>
        <p:txBody>
          <a:bodyPr anchorCtr="0" anchor="t" bIns="116050" lIns="116050" spcFirstLastPara="1" rIns="116050" wrap="square" tIns="116050">
            <a:noAutofit/>
          </a:bodyPr>
          <a:lstStyle/>
          <a:p>
            <a:pPr indent="0" lvl="0" marL="0" rtl="0" algn="l">
              <a:spcBef>
                <a:spcPts val="0"/>
              </a:spcBef>
              <a:spcAft>
                <a:spcPts val="0"/>
              </a:spcAft>
              <a:buNone/>
            </a:pPr>
            <a:r>
              <a:rPr b="1" lang="en">
                <a:solidFill>
                  <a:schemeClr val="dk1"/>
                </a:solidFill>
              </a:rPr>
              <a:t>Examples:</a:t>
            </a:r>
            <a:endParaRPr b="1">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Teacher says: "We have a sore nipple, we go to the doctor together and the doctor asks permission to touch that part" and students should say</a:t>
            </a:r>
            <a:r>
              <a:rPr b="1" lang="en" sz="1600">
                <a:solidFill>
                  <a:schemeClr val="dk1"/>
                </a:solidFill>
              </a:rPr>
              <a:t> "Yes, I give you permission".</a:t>
            </a:r>
            <a:endParaRPr b="1" sz="1600">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The teacher says: "A friend of mom or dad locks us in a room and asks us permission to touch a private part" and the students must say: </a:t>
            </a:r>
            <a:r>
              <a:rPr b="1" lang="en" sz="1600">
                <a:solidFill>
                  <a:schemeClr val="dk1"/>
                </a:solidFill>
              </a:rPr>
              <a:t>"No, I don't give you permission!".</a:t>
            </a:r>
            <a:endParaRPr b="1" sz="1600">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After each situation the necessary explanations will be given, especially in the "No" ones by asking them what they should do if that happens, </a:t>
            </a:r>
            <a:r>
              <a:rPr b="1" lang="en" sz="1600">
                <a:solidFill>
                  <a:schemeClr val="dk1"/>
                </a:solidFill>
              </a:rPr>
              <a:t>who they can go to</a:t>
            </a:r>
            <a:r>
              <a:rPr lang="en" sz="1600">
                <a:solidFill>
                  <a:schemeClr val="dk1"/>
                </a:solidFill>
              </a:rPr>
              <a:t> etc.</a:t>
            </a:r>
            <a:endParaRPr sz="1600">
              <a:solidFill>
                <a:schemeClr val="dk1"/>
              </a:solidFill>
            </a:endParaRPr>
          </a:p>
          <a:p>
            <a:pPr indent="0" lvl="0" marL="0" rtl="0" algn="l">
              <a:spcBef>
                <a:spcPts val="1000"/>
              </a:spcBef>
              <a:spcAft>
                <a:spcPts val="0"/>
              </a:spcAft>
              <a:buClr>
                <a:schemeClr val="dk1"/>
              </a:buClr>
              <a:buSzPts val="1100"/>
              <a:buFont typeface="Arial"/>
              <a:buNone/>
            </a:pPr>
            <a:r>
              <a:rPr lang="en" sz="1600">
                <a:solidFill>
                  <a:schemeClr val="dk1"/>
                </a:solidFill>
              </a:rPr>
              <a:t>It is interesting to encourage them to participate themselves and explain it to their classmates.</a:t>
            </a:r>
            <a:endParaRPr sz="1600">
              <a:solidFill>
                <a:schemeClr val="dk1"/>
              </a:solidFill>
            </a:endParaRPr>
          </a:p>
          <a:p>
            <a:pPr indent="0" lvl="0" marL="0" rtl="0" algn="l">
              <a:spcBef>
                <a:spcPts val="1000"/>
              </a:spcBef>
              <a:spcAft>
                <a:spcPts val="0"/>
              </a:spcAft>
              <a:buClr>
                <a:schemeClr val="dk1"/>
              </a:buClr>
              <a:buSzPts val="1100"/>
              <a:buFont typeface="Arial"/>
              <a:buNone/>
            </a:pPr>
            <a:r>
              <a:t/>
            </a:r>
            <a:endParaRPr sz="1600">
              <a:solidFill>
                <a:schemeClr val="dk1"/>
              </a:solidFill>
            </a:endParaRPr>
          </a:p>
          <a:p>
            <a:pPr indent="0" lvl="0" marL="0" rtl="0" algn="l">
              <a:spcBef>
                <a:spcPts val="0"/>
              </a:spcBef>
              <a:spcAft>
                <a:spcPts val="0"/>
              </a:spcAft>
              <a:buNone/>
            </a:pPr>
            <a:r>
              <a:rPr lang="en" sz="1600">
                <a:solidFill>
                  <a:schemeClr val="dk1"/>
                </a:solidFill>
              </a:rPr>
              <a:t> </a:t>
            </a:r>
            <a:endParaRPr sz="16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Child Abuse Prevention Activities by Slidesgo">
  <a:themeElements>
    <a:clrScheme name="Simple Light">
      <a:dk1>
        <a:srgbClr val="000000"/>
      </a:dk1>
      <a:lt1>
        <a:srgbClr val="FFFFFF"/>
      </a:lt1>
      <a:dk2>
        <a:srgbClr val="D6D6D6"/>
      </a:dk2>
      <a:lt2>
        <a:srgbClr val="727272"/>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